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77"/>
  </p:notesMasterIdLst>
  <p:handoutMasterIdLst>
    <p:handoutMasterId r:id="rId78"/>
  </p:handoutMasterIdLst>
  <p:sldIdLst>
    <p:sldId id="256" r:id="rId5"/>
    <p:sldId id="260" r:id="rId6"/>
    <p:sldId id="2439" r:id="rId7"/>
    <p:sldId id="2448" r:id="rId8"/>
    <p:sldId id="2449" r:id="rId9"/>
    <p:sldId id="279" r:id="rId10"/>
    <p:sldId id="266" r:id="rId11"/>
    <p:sldId id="283" r:id="rId12"/>
    <p:sldId id="2454" r:id="rId13"/>
    <p:sldId id="2456" r:id="rId14"/>
    <p:sldId id="2458" r:id="rId15"/>
    <p:sldId id="2465" r:id="rId16"/>
    <p:sldId id="2459" r:id="rId17"/>
    <p:sldId id="2468" r:id="rId18"/>
    <p:sldId id="2457" r:id="rId19"/>
    <p:sldId id="2469" r:id="rId20"/>
    <p:sldId id="2470" r:id="rId21"/>
    <p:sldId id="2460" r:id="rId22"/>
    <p:sldId id="2462" r:id="rId23"/>
    <p:sldId id="2540" r:id="rId24"/>
    <p:sldId id="2463" r:id="rId25"/>
    <p:sldId id="2542" r:id="rId26"/>
    <p:sldId id="2541" r:id="rId27"/>
    <p:sldId id="2479" r:id="rId28"/>
    <p:sldId id="2544" r:id="rId29"/>
    <p:sldId id="2545" r:id="rId30"/>
    <p:sldId id="2475" r:id="rId31"/>
    <p:sldId id="2467" r:id="rId32"/>
    <p:sldId id="2483" r:id="rId33"/>
    <p:sldId id="2546" r:id="rId34"/>
    <p:sldId id="2484" r:id="rId35"/>
    <p:sldId id="2485" r:id="rId36"/>
    <p:sldId id="2486" r:id="rId37"/>
    <p:sldId id="2487" r:id="rId38"/>
    <p:sldId id="2488" r:id="rId39"/>
    <p:sldId id="2489" r:id="rId40"/>
    <p:sldId id="2490" r:id="rId41"/>
    <p:sldId id="2495" r:id="rId42"/>
    <p:sldId id="2496" r:id="rId43"/>
    <p:sldId id="2529" r:id="rId44"/>
    <p:sldId id="2494" r:id="rId45"/>
    <p:sldId id="2497" r:id="rId46"/>
    <p:sldId id="2498" r:id="rId47"/>
    <p:sldId id="2522" r:id="rId48"/>
    <p:sldId id="2499" r:id="rId49"/>
    <p:sldId id="2504" r:id="rId50"/>
    <p:sldId id="2556" r:id="rId51"/>
    <p:sldId id="2505" r:id="rId52"/>
    <p:sldId id="2506" r:id="rId53"/>
    <p:sldId id="2507" r:id="rId54"/>
    <p:sldId id="2500" r:id="rId55"/>
    <p:sldId id="2508" r:id="rId56"/>
    <p:sldId id="2549" r:id="rId57"/>
    <p:sldId id="2533" r:id="rId58"/>
    <p:sldId id="2501" r:id="rId59"/>
    <p:sldId id="2537" r:id="rId60"/>
    <p:sldId id="2538" r:id="rId61"/>
    <p:sldId id="2535" r:id="rId62"/>
    <p:sldId id="2557" r:id="rId63"/>
    <p:sldId id="2509" r:id="rId64"/>
    <p:sldId id="2514" r:id="rId65"/>
    <p:sldId id="2515" r:id="rId66"/>
    <p:sldId id="2517" r:id="rId67"/>
    <p:sldId id="2532" r:id="rId68"/>
    <p:sldId id="2518" r:id="rId69"/>
    <p:sldId id="2551" r:id="rId70"/>
    <p:sldId id="2519" r:id="rId71"/>
    <p:sldId id="2524" r:id="rId72"/>
    <p:sldId id="2558" r:id="rId73"/>
    <p:sldId id="2525" r:id="rId74"/>
    <p:sldId id="2550" r:id="rId75"/>
    <p:sldId id="2441"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8B30"/>
    <a:srgbClr val="2F3342"/>
    <a:srgbClr val="04C043"/>
    <a:srgbClr val="05D74D"/>
    <a:srgbClr val="C0F400"/>
    <a:srgbClr val="05EE55"/>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F0685F-833C-0094-D408-95A928D67E29}" v="241" dt="2020-09-10T20:04:46.004"/>
  </p1510:revLst>
</p1510:revInfo>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352" autoAdjust="0"/>
    <p:restoredTop sz="76716" autoAdjust="0"/>
  </p:normalViewPr>
  <p:slideViewPr>
    <p:cSldViewPr snapToGrid="0">
      <p:cViewPr>
        <p:scale>
          <a:sx n="75" d="100"/>
          <a:sy n="75" d="100"/>
        </p:scale>
        <p:origin x="2196" y="180"/>
      </p:cViewPr>
      <p:guideLst/>
    </p:cSldViewPr>
  </p:slideViewPr>
  <p:notesTextViewPr>
    <p:cViewPr>
      <p:scale>
        <a:sx n="1" d="1"/>
        <a:sy n="1" d="1"/>
      </p:scale>
      <p:origin x="0" y="0"/>
    </p:cViewPr>
  </p:notesTextViewPr>
  <p:sorterViewPr>
    <p:cViewPr>
      <p:scale>
        <a:sx n="100" d="100"/>
        <a:sy n="100" d="100"/>
      </p:scale>
      <p:origin x="0" y="-557"/>
    </p:cViewPr>
  </p:sorterViewPr>
  <p:notesViewPr>
    <p:cSldViewPr snapToGrid="0">
      <p:cViewPr varScale="1">
        <p:scale>
          <a:sx n="58" d="100"/>
          <a:sy n="58" d="100"/>
        </p:scale>
        <p:origin x="2965" y="4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54265FD-4E3F-4008-BF0D-92438DDF38E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7411FABC-D2A4-4DDD-AE15-415703DDD3E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1CB9CF0-A540-4793-A5F3-F4917CFDDCB6}" type="datetimeFigureOut">
              <a:rPr lang="en-US" smtClean="0"/>
              <a:t>11/8/2020</a:t>
            </a:fld>
            <a:endParaRPr lang="en-US" dirty="0"/>
          </a:p>
        </p:txBody>
      </p:sp>
      <p:sp>
        <p:nvSpPr>
          <p:cNvPr id="4" name="Footer Placeholder 3">
            <a:extLst>
              <a:ext uri="{FF2B5EF4-FFF2-40B4-BE49-F238E27FC236}">
                <a16:creationId xmlns:a16="http://schemas.microsoft.com/office/drawing/2014/main" id="{27EBBAB0-AE2E-4EA6-BE3D-A8C4DA40070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31D462F-4914-49FC-A851-7FFFE9D6E86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3422B72-BD1C-4F41-B10E-CA0BEB17901E}" type="slidenum">
              <a:rPr lang="en-US" smtClean="0"/>
              <a:t>‹#›</a:t>
            </a:fld>
            <a:endParaRPr lang="en-US" dirty="0"/>
          </a:p>
        </p:txBody>
      </p:sp>
    </p:spTree>
    <p:extLst>
      <p:ext uri="{BB962C8B-B14F-4D97-AF65-F5344CB8AC3E}">
        <p14:creationId xmlns:p14="http://schemas.microsoft.com/office/powerpoint/2010/main" val="35319076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A03753-A5BE-4D79-AEA9-C0A65A6F8851}" type="datetimeFigureOut">
              <a:rPr lang="en-US" smtClean="0"/>
              <a:t>11/8/2020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3BE989-76B8-4F13-9267-01FDA45C437A}" type="slidenum">
              <a:rPr lang="en-US" smtClean="0"/>
              <a:t>‹#›</a:t>
            </a:fld>
            <a:endParaRPr lang="en-US" dirty="0"/>
          </a:p>
        </p:txBody>
      </p:sp>
    </p:spTree>
    <p:extLst>
      <p:ext uri="{BB962C8B-B14F-4D97-AF65-F5344CB8AC3E}">
        <p14:creationId xmlns:p14="http://schemas.microsoft.com/office/powerpoint/2010/main" val="3169730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Hello everyone! Welcome to this introduction to AU Library’s resources and services.</a:t>
            </a:r>
          </a:p>
        </p:txBody>
      </p:sp>
      <p:sp>
        <p:nvSpPr>
          <p:cNvPr id="4" name="Slide Number Placeholder 3"/>
          <p:cNvSpPr>
            <a:spLocks noGrp="1"/>
          </p:cNvSpPr>
          <p:nvPr>
            <p:ph type="sldNum" sz="quarter" idx="5"/>
          </p:nvPr>
        </p:nvSpPr>
        <p:spPr/>
        <p:txBody>
          <a:bodyPr/>
          <a:lstStyle/>
          <a:p>
            <a:fld id="{AA3BE989-76B8-4F13-9267-01FDA45C437A}" type="slidenum">
              <a:rPr lang="en-US" smtClean="0"/>
              <a:t>1</a:t>
            </a:fld>
            <a:endParaRPr lang="en-US" dirty="0"/>
          </a:p>
        </p:txBody>
      </p:sp>
    </p:spTree>
    <p:extLst>
      <p:ext uri="{BB962C8B-B14F-4D97-AF65-F5344CB8AC3E}">
        <p14:creationId xmlns:p14="http://schemas.microsoft.com/office/powerpoint/2010/main" val="24754884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mj-lt"/>
              <a:buAutoNum type="arabicPeriod" startAt="10"/>
            </a:pPr>
            <a:r>
              <a:rPr lang="en-US" sz="1800" b="0" i="0" dirty="0">
                <a:effectLst/>
                <a:latin typeface="Calibri" panose="020F0502020204030204" pitchFamily="34" charset="0"/>
              </a:rPr>
              <a:t>From the Library’s homepage, which you can find at library.athabascau.ca, I will show you how to navigate the site, and where to find some important items. </a:t>
            </a:r>
          </a:p>
        </p:txBody>
      </p:sp>
      <p:sp>
        <p:nvSpPr>
          <p:cNvPr id="4" name="Slide Number Placeholder 3"/>
          <p:cNvSpPr>
            <a:spLocks noGrp="1"/>
          </p:cNvSpPr>
          <p:nvPr>
            <p:ph type="sldNum" sz="quarter" idx="5"/>
          </p:nvPr>
        </p:nvSpPr>
        <p:spPr/>
        <p:txBody>
          <a:bodyPr/>
          <a:lstStyle/>
          <a:p>
            <a:fld id="{AA3BE989-76B8-4F13-9267-01FDA45C437A}" type="slidenum">
              <a:rPr lang="en-US" smtClean="0"/>
              <a:t>10</a:t>
            </a:fld>
            <a:endParaRPr lang="en-US" dirty="0"/>
          </a:p>
        </p:txBody>
      </p:sp>
    </p:spTree>
    <p:extLst>
      <p:ext uri="{BB962C8B-B14F-4D97-AF65-F5344CB8AC3E}">
        <p14:creationId xmlns:p14="http://schemas.microsoft.com/office/powerpoint/2010/main" val="10103716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Under “Find Resources by Subject or Title”, you can find all of our databases. More on this later.</a:t>
            </a:r>
          </a:p>
        </p:txBody>
      </p:sp>
      <p:sp>
        <p:nvSpPr>
          <p:cNvPr id="4" name="Slide Number Placeholder 3"/>
          <p:cNvSpPr>
            <a:spLocks noGrp="1"/>
          </p:cNvSpPr>
          <p:nvPr>
            <p:ph type="sldNum" sz="quarter" idx="5"/>
          </p:nvPr>
        </p:nvSpPr>
        <p:spPr/>
        <p:txBody>
          <a:bodyPr/>
          <a:lstStyle/>
          <a:p>
            <a:fld id="{AA3BE989-76B8-4F13-9267-01FDA45C437A}" type="slidenum">
              <a:rPr lang="en-US" smtClean="0"/>
              <a:t>11</a:t>
            </a:fld>
            <a:endParaRPr lang="en-US" dirty="0"/>
          </a:p>
        </p:txBody>
      </p:sp>
    </p:spTree>
    <p:extLst>
      <p:ext uri="{BB962C8B-B14F-4D97-AF65-F5344CB8AC3E}">
        <p14:creationId xmlns:p14="http://schemas.microsoft.com/office/powerpoint/2010/main" val="13711098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You can find Theses and Dissertations from former AU students in the </a:t>
            </a:r>
            <a:r>
              <a:rPr lang="en-CA" dirty="0" err="1"/>
              <a:t>DTheses</a:t>
            </a:r>
            <a:r>
              <a:rPr lang="en-CA" dirty="0"/>
              <a:t> and Digital Thesis and Project Room collections.</a:t>
            </a:r>
          </a:p>
        </p:txBody>
      </p:sp>
      <p:sp>
        <p:nvSpPr>
          <p:cNvPr id="4" name="Slide Number Placeholder 3"/>
          <p:cNvSpPr>
            <a:spLocks noGrp="1"/>
          </p:cNvSpPr>
          <p:nvPr>
            <p:ph type="sldNum" sz="quarter" idx="5"/>
          </p:nvPr>
        </p:nvSpPr>
        <p:spPr/>
        <p:txBody>
          <a:bodyPr/>
          <a:lstStyle/>
          <a:p>
            <a:fld id="{AA3BE989-76B8-4F13-9267-01FDA45C437A}" type="slidenum">
              <a:rPr lang="en-US" smtClean="0"/>
              <a:t>12</a:t>
            </a:fld>
            <a:endParaRPr lang="en-US" dirty="0"/>
          </a:p>
        </p:txBody>
      </p:sp>
    </p:spTree>
    <p:extLst>
      <p:ext uri="{BB962C8B-B14F-4D97-AF65-F5344CB8AC3E}">
        <p14:creationId xmlns:p14="http://schemas.microsoft.com/office/powerpoint/2010/main" val="42087495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Get Help is a very useful tab, as we offer lots of help guides, and links to support within the library and across campus. Library tutorials are listed under “Get Research Help”. </a:t>
            </a:r>
            <a:endParaRPr lang="en-CA" b="0" dirty="0"/>
          </a:p>
        </p:txBody>
      </p:sp>
      <p:sp>
        <p:nvSpPr>
          <p:cNvPr id="4" name="Slide Number Placeholder 3"/>
          <p:cNvSpPr>
            <a:spLocks noGrp="1"/>
          </p:cNvSpPr>
          <p:nvPr>
            <p:ph type="sldNum" sz="quarter" idx="5"/>
          </p:nvPr>
        </p:nvSpPr>
        <p:spPr/>
        <p:txBody>
          <a:bodyPr/>
          <a:lstStyle/>
          <a:p>
            <a:fld id="{AA3BE989-76B8-4F13-9267-01FDA45C437A}" type="slidenum">
              <a:rPr lang="en-US" smtClean="0"/>
              <a:t>13</a:t>
            </a:fld>
            <a:endParaRPr lang="en-US" dirty="0"/>
          </a:p>
        </p:txBody>
      </p:sp>
    </p:spTree>
    <p:extLst>
      <p:ext uri="{BB962C8B-B14F-4D97-AF65-F5344CB8AC3E}">
        <p14:creationId xmlns:p14="http://schemas.microsoft.com/office/powerpoint/2010/main" val="22995451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These tutorials are in a variety of formats, and cover topics from creating effective search strategies and the research process to using specific resources such as the Journal Title list and the Library catalogue. You can also find help with citation styles and writing from the Get Help page.</a:t>
            </a:r>
          </a:p>
          <a:p>
            <a:endParaRPr lang="en-CA" dirty="0"/>
          </a:p>
        </p:txBody>
      </p:sp>
      <p:sp>
        <p:nvSpPr>
          <p:cNvPr id="4" name="Slide Number Placeholder 3"/>
          <p:cNvSpPr>
            <a:spLocks noGrp="1"/>
          </p:cNvSpPr>
          <p:nvPr>
            <p:ph type="sldNum" sz="quarter" idx="5"/>
          </p:nvPr>
        </p:nvSpPr>
        <p:spPr/>
        <p:txBody>
          <a:bodyPr/>
          <a:lstStyle/>
          <a:p>
            <a:fld id="{AA3BE989-76B8-4F13-9267-01FDA45C437A}" type="slidenum">
              <a:rPr lang="en-US" smtClean="0"/>
              <a:t>14</a:t>
            </a:fld>
            <a:endParaRPr lang="en-US" dirty="0"/>
          </a:p>
        </p:txBody>
      </p:sp>
    </p:spTree>
    <p:extLst>
      <p:ext uri="{BB962C8B-B14F-4D97-AF65-F5344CB8AC3E}">
        <p14:creationId xmlns:p14="http://schemas.microsoft.com/office/powerpoint/2010/main" val="25186654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The Services tab is where you will go to find out about the services offered through the library and selected services from elsewhere in the university. </a:t>
            </a:r>
          </a:p>
          <a:p>
            <a:endParaRPr lang="en-US" sz="105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AA3BE989-76B8-4F13-9267-01FDA45C437A}" type="slidenum">
              <a:rPr lang="en-US" smtClean="0"/>
              <a:t>15</a:t>
            </a:fld>
            <a:endParaRPr lang="en-US" dirty="0"/>
          </a:p>
        </p:txBody>
      </p:sp>
    </p:spTree>
    <p:extLst>
      <p:ext uri="{BB962C8B-B14F-4D97-AF65-F5344CB8AC3E}">
        <p14:creationId xmlns:p14="http://schemas.microsoft.com/office/powerpoint/2010/main" val="11395253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AU Library’s Collection” outlines our borrowing policies. Your </a:t>
            </a:r>
            <a:r>
              <a:rPr lang="en-US" dirty="0" err="1"/>
              <a:t>MyAU</a:t>
            </a:r>
            <a:r>
              <a:rPr lang="en-US" dirty="0"/>
              <a:t> login grants you free access to our licensed resources, such as journal databases and e-books. You can also request items from our physical collection, and we will send them to you for free. If you reside in Canada we will also include a prepaid return postage label. Students who reside outside Canada will need to pay the return postage. Interlibrary loans are offered to students for item that can be copied, such as journal articles or a book chapters. We cannot to interlibrary loans for books.</a:t>
            </a:r>
          </a:p>
          <a:p>
            <a:endParaRPr lang="en-CA" dirty="0"/>
          </a:p>
        </p:txBody>
      </p:sp>
      <p:sp>
        <p:nvSpPr>
          <p:cNvPr id="4" name="Slide Number Placeholder 3"/>
          <p:cNvSpPr>
            <a:spLocks noGrp="1"/>
          </p:cNvSpPr>
          <p:nvPr>
            <p:ph type="sldNum" sz="quarter" idx="5"/>
          </p:nvPr>
        </p:nvSpPr>
        <p:spPr/>
        <p:txBody>
          <a:bodyPr/>
          <a:lstStyle/>
          <a:p>
            <a:fld id="{AA3BE989-76B8-4F13-9267-01FDA45C437A}" type="slidenum">
              <a:rPr lang="en-US" smtClean="0"/>
              <a:t>16</a:t>
            </a:fld>
            <a:endParaRPr lang="en-US" dirty="0"/>
          </a:p>
        </p:txBody>
      </p:sp>
    </p:spTree>
    <p:extLst>
      <p:ext uri="{BB962C8B-B14F-4D97-AF65-F5344CB8AC3E}">
        <p14:creationId xmlns:p14="http://schemas.microsoft.com/office/powerpoint/2010/main" val="41844294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Other Canadian Libraries” offers information for finding items the Library doesn’t have. </a:t>
            </a:r>
          </a:p>
          <a:p>
            <a:endParaRPr lang="en-US" dirty="0"/>
          </a:p>
          <a:p>
            <a:r>
              <a:rPr lang="en-US" dirty="0"/>
              <a:t>If you are seeking something that the Library does not own, we will work with you to see if there is a library close to you that may have it. We have reciprocal borrowing agreements with select academic libraries across Canada. Within Alberta, we have the Alberta Library card, which allows you to borrow materials from public, post-secondary and government libraries in this province. For students outside Canada we can write a letter of introduction which may be of help to apply for a library card to an academic library in your country.</a:t>
            </a:r>
          </a:p>
          <a:p>
            <a:endParaRPr lang="en-US" dirty="0"/>
          </a:p>
          <a:p>
            <a:r>
              <a:rPr lang="en-US" dirty="0"/>
              <a:t>If all that is unsuccessful, then you may place an interlibrary loan request for an item that can be copied, such as a journal article or a book chapter.</a:t>
            </a:r>
          </a:p>
          <a:p>
            <a:endParaRPr lang="en-CA" dirty="0"/>
          </a:p>
        </p:txBody>
      </p:sp>
      <p:sp>
        <p:nvSpPr>
          <p:cNvPr id="4" name="Slide Number Placeholder 3"/>
          <p:cNvSpPr>
            <a:spLocks noGrp="1"/>
          </p:cNvSpPr>
          <p:nvPr>
            <p:ph type="sldNum" sz="quarter" idx="5"/>
          </p:nvPr>
        </p:nvSpPr>
        <p:spPr/>
        <p:txBody>
          <a:bodyPr/>
          <a:lstStyle/>
          <a:p>
            <a:fld id="{AA3BE989-76B8-4F13-9267-01FDA45C437A}" type="slidenum">
              <a:rPr lang="en-US" smtClean="0"/>
              <a:t>17</a:t>
            </a:fld>
            <a:endParaRPr lang="en-US" dirty="0"/>
          </a:p>
        </p:txBody>
      </p:sp>
    </p:spTree>
    <p:extLst>
      <p:ext uri="{BB962C8B-B14F-4D97-AF65-F5344CB8AC3E}">
        <p14:creationId xmlns:p14="http://schemas.microsoft.com/office/powerpoint/2010/main" val="31415455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0" kern="1200" dirty="0">
                <a:solidFill>
                  <a:schemeClr val="tx1"/>
                </a:solidFill>
                <a:effectLst/>
                <a:latin typeface="+mn-lt"/>
                <a:ea typeface="+mn-ea"/>
                <a:cs typeface="+mn-cs"/>
              </a:rPr>
              <a:t>Directly below the search box, you will find a set of Popular Links, and News and Notifications. These are both pretty self-explanatory, and the news items and notification items change periodically.</a:t>
            </a:r>
          </a:p>
          <a:p>
            <a:pPr lvl="0"/>
            <a:r>
              <a:rPr lang="en-US" sz="1200" b="0" kern="1200" dirty="0">
                <a:solidFill>
                  <a:schemeClr val="tx1"/>
                </a:solidFill>
                <a:effectLst/>
                <a:latin typeface="+mn-lt"/>
                <a:ea typeface="+mn-ea"/>
                <a:cs typeface="+mn-cs"/>
              </a:rPr>
              <a:t> </a:t>
            </a:r>
          </a:p>
          <a:p>
            <a:pPr lvl="0"/>
            <a:r>
              <a:rPr lang="en-US" sz="1200" b="0" kern="1200" dirty="0">
                <a:solidFill>
                  <a:schemeClr val="tx1"/>
                </a:solidFill>
                <a:effectLst/>
                <a:latin typeface="+mn-lt"/>
                <a:ea typeface="+mn-ea"/>
                <a:cs typeface="+mn-cs"/>
              </a:rPr>
              <a:t>You will find a link to our Face-book page under “News and Notifications”. We encourage you to like our page on Facebook, as this is the easiest way for you to catch the latest library news and announcements, view updates to our webinar schedule, and learn more about our services and resources. We’ll soon be adding a link to our Twitter page here as well.</a:t>
            </a:r>
          </a:p>
          <a:p>
            <a:pPr lvl="0"/>
            <a:endParaRPr lang="en-US" sz="1200" b="0" kern="1200" dirty="0">
              <a:solidFill>
                <a:schemeClr val="tx1"/>
              </a:solidFill>
              <a:effectLst/>
              <a:latin typeface="+mn-lt"/>
              <a:ea typeface="+mn-ea"/>
              <a:cs typeface="+mn-cs"/>
            </a:endParaRPr>
          </a:p>
          <a:p>
            <a:pPr lvl="0"/>
            <a:r>
              <a:rPr lang="en-US" sz="1200" b="0" kern="1200" dirty="0">
                <a:solidFill>
                  <a:schemeClr val="tx1"/>
                </a:solidFill>
                <a:effectLst/>
                <a:latin typeface="+mn-lt"/>
                <a:ea typeface="+mn-ea"/>
                <a:cs typeface="+mn-cs"/>
              </a:rPr>
              <a:t>Contact Us is where you find the Library’s contact information, including our email address, postal address, and phone and fax numbers.</a:t>
            </a:r>
          </a:p>
          <a:p>
            <a:pPr lvl="0"/>
            <a:endParaRPr lang="en-US" sz="1200" b="0" kern="1200" dirty="0">
              <a:solidFill>
                <a:schemeClr val="tx1"/>
              </a:solidFill>
              <a:effectLst/>
              <a:latin typeface="+mn-lt"/>
              <a:ea typeface="+mn-ea"/>
              <a:cs typeface="+mn-cs"/>
            </a:endParaRPr>
          </a:p>
          <a:p>
            <a:pPr lvl="0"/>
            <a:r>
              <a:rPr lang="en-US" sz="1200" b="0" kern="1200" dirty="0">
                <a:solidFill>
                  <a:schemeClr val="tx1"/>
                </a:solidFill>
                <a:effectLst/>
                <a:latin typeface="+mn-lt"/>
                <a:ea typeface="+mn-ea"/>
                <a:cs typeface="+mn-cs"/>
              </a:rPr>
              <a:t>The Digital Reading Room is where you may find course specific materials, gathered in one spot by your professor.</a:t>
            </a:r>
          </a:p>
          <a:p>
            <a:pPr lvl="0"/>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Our Library Webinars page is where you will find the schedule of future webinars, as well as a selection of archived recordings of past webinars. </a:t>
            </a:r>
            <a:endParaRPr lang="en-US" b="0" dirty="0"/>
          </a:p>
          <a:p>
            <a:endParaRPr lang="en-CA" dirty="0"/>
          </a:p>
        </p:txBody>
      </p:sp>
      <p:sp>
        <p:nvSpPr>
          <p:cNvPr id="4" name="Slide Number Placeholder 3"/>
          <p:cNvSpPr>
            <a:spLocks noGrp="1"/>
          </p:cNvSpPr>
          <p:nvPr>
            <p:ph type="sldNum" sz="quarter" idx="5"/>
          </p:nvPr>
        </p:nvSpPr>
        <p:spPr/>
        <p:txBody>
          <a:bodyPr/>
          <a:lstStyle/>
          <a:p>
            <a:fld id="{AA3BE989-76B8-4F13-9267-01FDA45C437A}" type="slidenum">
              <a:rPr lang="en-US" smtClean="0"/>
              <a:t>18</a:t>
            </a:fld>
            <a:endParaRPr lang="en-US" dirty="0"/>
          </a:p>
        </p:txBody>
      </p:sp>
    </p:spTree>
    <p:extLst>
      <p:ext uri="{BB962C8B-B14F-4D97-AF65-F5344CB8AC3E}">
        <p14:creationId xmlns:p14="http://schemas.microsoft.com/office/powerpoint/2010/main" val="21331945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In the top-right of the homepage you can log into your Library account. This is the same login that you use for </a:t>
            </a:r>
            <a:r>
              <a:rPr lang="en-US" sz="1200" b="0" kern="1200" dirty="0" err="1">
                <a:solidFill>
                  <a:schemeClr val="tx1"/>
                </a:solidFill>
                <a:effectLst/>
                <a:latin typeface="+mn-lt"/>
                <a:ea typeface="+mn-ea"/>
                <a:cs typeface="+mn-cs"/>
              </a:rPr>
              <a:t>MyAU</a:t>
            </a:r>
            <a:r>
              <a:rPr lang="en-US" sz="1200" b="0" kern="1200" dirty="0">
                <a:solidFill>
                  <a:schemeClr val="tx1"/>
                </a:solidFill>
                <a:effectLst/>
                <a:latin typeface="+mn-lt"/>
                <a:ea typeface="+mn-ea"/>
                <a:cs typeface="+mn-cs"/>
              </a:rPr>
              <a:t> and to log in to your courses. Once logged in you can request loanable items, see what you have signed out, and renew items you have already signed out, as long as no one has requested it. Just be aware that the login button is static; once you are logged in the button still looks the same so it may appear as though you are not logged in even though you are.</a:t>
            </a:r>
            <a:endParaRPr lang="en-US" b="0" dirty="0"/>
          </a:p>
          <a:p>
            <a:endParaRPr lang="en-CA" dirty="0"/>
          </a:p>
        </p:txBody>
      </p:sp>
      <p:sp>
        <p:nvSpPr>
          <p:cNvPr id="4" name="Slide Number Placeholder 3"/>
          <p:cNvSpPr>
            <a:spLocks noGrp="1"/>
          </p:cNvSpPr>
          <p:nvPr>
            <p:ph type="sldNum" sz="quarter" idx="5"/>
          </p:nvPr>
        </p:nvSpPr>
        <p:spPr/>
        <p:txBody>
          <a:bodyPr/>
          <a:lstStyle/>
          <a:p>
            <a:fld id="{AA3BE989-76B8-4F13-9267-01FDA45C437A}" type="slidenum">
              <a:rPr lang="en-US" smtClean="0"/>
              <a:t>19</a:t>
            </a:fld>
            <a:endParaRPr lang="en-US" dirty="0"/>
          </a:p>
        </p:txBody>
      </p:sp>
    </p:spTree>
    <p:extLst>
      <p:ext uri="{BB962C8B-B14F-4D97-AF65-F5344CB8AC3E}">
        <p14:creationId xmlns:p14="http://schemas.microsoft.com/office/powerpoint/2010/main" val="3920959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Here’s what we’ll cover this morning. I’ll show you the basics of using the Library, and will show you how to navigate the AU Library homepage, I’ll show you how to search the Library’s collections, including searching within a Business-related database. I’ll briefly touch on citation management tools, and then will show you where to go for research help.</a:t>
            </a:r>
          </a:p>
        </p:txBody>
      </p:sp>
      <p:sp>
        <p:nvSpPr>
          <p:cNvPr id="4" name="Slide Number Placeholder 3"/>
          <p:cNvSpPr>
            <a:spLocks noGrp="1"/>
          </p:cNvSpPr>
          <p:nvPr>
            <p:ph type="sldNum" sz="quarter" idx="5"/>
          </p:nvPr>
        </p:nvSpPr>
        <p:spPr/>
        <p:txBody>
          <a:bodyPr/>
          <a:lstStyle/>
          <a:p>
            <a:fld id="{AA3BE989-76B8-4F13-9267-01FDA45C437A}" type="slidenum">
              <a:rPr lang="en-US" smtClean="0"/>
              <a:t>2</a:t>
            </a:fld>
            <a:endParaRPr lang="en-US" dirty="0"/>
          </a:p>
        </p:txBody>
      </p:sp>
    </p:spTree>
    <p:extLst>
      <p:ext uri="{BB962C8B-B14F-4D97-AF65-F5344CB8AC3E}">
        <p14:creationId xmlns:p14="http://schemas.microsoft.com/office/powerpoint/2010/main" val="31412453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In the top-right of the homepage you can log into your Library account. This is the same login that you use for </a:t>
            </a:r>
            <a:r>
              <a:rPr lang="en-US" sz="1200" b="0" kern="1200" dirty="0" err="1">
                <a:solidFill>
                  <a:schemeClr val="tx1"/>
                </a:solidFill>
                <a:effectLst/>
                <a:latin typeface="+mn-lt"/>
                <a:ea typeface="+mn-ea"/>
                <a:cs typeface="+mn-cs"/>
              </a:rPr>
              <a:t>MyAU</a:t>
            </a:r>
            <a:r>
              <a:rPr lang="en-US" sz="1200" b="0" kern="1200" dirty="0">
                <a:solidFill>
                  <a:schemeClr val="tx1"/>
                </a:solidFill>
                <a:effectLst/>
                <a:latin typeface="+mn-lt"/>
                <a:ea typeface="+mn-ea"/>
                <a:cs typeface="+mn-cs"/>
              </a:rPr>
              <a:t> and to log in to your courses. Once logged in you can request loanable items, see what you have signed out, and renew items you have already signed out, as long as no one has requested it. Just be aware that the login button is static; once you are logged in the button still looks the same so it may appear as though you are not logged in even though you are.</a:t>
            </a:r>
            <a:endParaRPr lang="en-US" b="0" dirty="0"/>
          </a:p>
          <a:p>
            <a:endParaRPr lang="en-CA" dirty="0"/>
          </a:p>
        </p:txBody>
      </p:sp>
      <p:sp>
        <p:nvSpPr>
          <p:cNvPr id="4" name="Slide Number Placeholder 3"/>
          <p:cNvSpPr>
            <a:spLocks noGrp="1"/>
          </p:cNvSpPr>
          <p:nvPr>
            <p:ph type="sldNum" sz="quarter" idx="5"/>
          </p:nvPr>
        </p:nvSpPr>
        <p:spPr/>
        <p:txBody>
          <a:bodyPr/>
          <a:lstStyle/>
          <a:p>
            <a:fld id="{AA3BE989-76B8-4F13-9267-01FDA45C437A}" type="slidenum">
              <a:rPr lang="en-US" smtClean="0"/>
              <a:t>20</a:t>
            </a:fld>
            <a:endParaRPr lang="en-US" dirty="0"/>
          </a:p>
        </p:txBody>
      </p:sp>
    </p:spTree>
    <p:extLst>
      <p:ext uri="{BB962C8B-B14F-4D97-AF65-F5344CB8AC3E}">
        <p14:creationId xmlns:p14="http://schemas.microsoft.com/office/powerpoint/2010/main" val="28180949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Let’s go back to the search box in the </a:t>
            </a:r>
            <a:r>
              <a:rPr lang="en-US" sz="1200" b="0" kern="1200" dirty="0" err="1">
                <a:solidFill>
                  <a:schemeClr val="tx1"/>
                </a:solidFill>
                <a:effectLst/>
                <a:latin typeface="+mn-lt"/>
                <a:ea typeface="+mn-ea"/>
                <a:cs typeface="+mn-cs"/>
              </a:rPr>
              <a:t>centre</a:t>
            </a:r>
            <a:r>
              <a:rPr lang="en-US" sz="1200" b="0" kern="1200" dirty="0">
                <a:solidFill>
                  <a:schemeClr val="tx1"/>
                </a:solidFill>
                <a:effectLst/>
                <a:latin typeface="+mn-lt"/>
                <a:ea typeface="+mn-ea"/>
                <a:cs typeface="+mn-cs"/>
              </a:rPr>
              <a:t> of the homepage. Across the top of the search box you will see a number of tabs: Discover, Scholarly Articles, Books &amp; Media, Journal Titles, and then at the end, the Library website. Let’s start with Discover. Discover is a sort of meta search tool, or if you like a “mega” search tool. When you conduct a search in Discover you are searching a large subset of the Library’s journal databases, plus the Library catalogue. This can be a really helpful search tool, and is very useful, but because it searches a huge number of resources, it also can result in a very large number of results being retrieved. We’re going to return to Discover later in the presentation so I can demonstrate in more detail how it works.</a:t>
            </a:r>
            <a:endParaRPr lang="en-CA" sz="1200" b="0" kern="1200" dirty="0">
              <a:solidFill>
                <a:schemeClr val="tx1"/>
              </a:solidFill>
              <a:effectLst/>
              <a:latin typeface="+mn-lt"/>
              <a:ea typeface="+mn-ea"/>
              <a:cs typeface="+mn-cs"/>
            </a:endParaRPr>
          </a:p>
          <a:p>
            <a:endParaRPr lang="en-CA" b="0" dirty="0"/>
          </a:p>
        </p:txBody>
      </p:sp>
      <p:sp>
        <p:nvSpPr>
          <p:cNvPr id="4" name="Slide Number Placeholder 3"/>
          <p:cNvSpPr>
            <a:spLocks noGrp="1"/>
          </p:cNvSpPr>
          <p:nvPr>
            <p:ph type="sldNum" sz="quarter" idx="5"/>
          </p:nvPr>
        </p:nvSpPr>
        <p:spPr/>
        <p:txBody>
          <a:bodyPr/>
          <a:lstStyle/>
          <a:p>
            <a:fld id="{AA3BE989-76B8-4F13-9267-01FDA45C437A}" type="slidenum">
              <a:rPr lang="en-US" smtClean="0"/>
              <a:t>21</a:t>
            </a:fld>
            <a:endParaRPr lang="en-US" dirty="0"/>
          </a:p>
        </p:txBody>
      </p:sp>
    </p:spTree>
    <p:extLst>
      <p:ext uri="{BB962C8B-B14F-4D97-AF65-F5344CB8AC3E}">
        <p14:creationId xmlns:p14="http://schemas.microsoft.com/office/powerpoint/2010/main" val="18902373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mj-lt"/>
              <a:buAutoNum type="arabicPeriod" startAt="23"/>
            </a:pPr>
            <a:r>
              <a:rPr lang="en-US" sz="1800" b="0" i="0" dirty="0">
                <a:effectLst/>
                <a:latin typeface="Calibri" panose="020F0502020204030204" pitchFamily="34" charset="0"/>
              </a:rPr>
              <a:t>The Scholarly Articles tab is also a type of Discover search, but it is limited to articles that have been tagged as “scholarly”. A search using this tab also eliminates any records that are in the Library catalogue. Again, more on this later. </a:t>
            </a:r>
          </a:p>
          <a:p>
            <a:endParaRPr lang="en-CA" b="0" dirty="0"/>
          </a:p>
        </p:txBody>
      </p:sp>
      <p:sp>
        <p:nvSpPr>
          <p:cNvPr id="4" name="Slide Number Placeholder 3"/>
          <p:cNvSpPr>
            <a:spLocks noGrp="1"/>
          </p:cNvSpPr>
          <p:nvPr>
            <p:ph type="sldNum" sz="quarter" idx="5"/>
          </p:nvPr>
        </p:nvSpPr>
        <p:spPr/>
        <p:txBody>
          <a:bodyPr/>
          <a:lstStyle/>
          <a:p>
            <a:fld id="{AA3BE989-76B8-4F13-9267-01FDA45C437A}" type="slidenum">
              <a:rPr lang="en-US" smtClean="0"/>
              <a:t>22</a:t>
            </a:fld>
            <a:endParaRPr lang="en-US" dirty="0"/>
          </a:p>
        </p:txBody>
      </p:sp>
    </p:spTree>
    <p:extLst>
      <p:ext uri="{BB962C8B-B14F-4D97-AF65-F5344CB8AC3E}">
        <p14:creationId xmlns:p14="http://schemas.microsoft.com/office/powerpoint/2010/main" val="24322926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mj-lt"/>
              <a:buAutoNum type="arabicPeriod" startAt="25"/>
            </a:pPr>
            <a:r>
              <a:rPr lang="en-US" sz="1800" b="0" i="0" dirty="0">
                <a:effectLst/>
                <a:latin typeface="Calibri" panose="020F0502020204030204" pitchFamily="34" charset="0"/>
              </a:rPr>
              <a:t>If you click on the Books &amp; Media tab and conduct a search there, you are searching the Library catalogue. There are two different interfaces for the Library catalogue, the one listed as Books &amp; Media, and the second found lower on the page in the Popular Links box, called “AU Library Catalogue”. The books and media tab is more like conducting a Google search, in that it’s a keyword search.  </a:t>
            </a:r>
          </a:p>
          <a:p>
            <a:endParaRPr lang="en-CA" b="0" dirty="0"/>
          </a:p>
        </p:txBody>
      </p:sp>
      <p:sp>
        <p:nvSpPr>
          <p:cNvPr id="4" name="Slide Number Placeholder 3"/>
          <p:cNvSpPr>
            <a:spLocks noGrp="1"/>
          </p:cNvSpPr>
          <p:nvPr>
            <p:ph type="sldNum" sz="quarter" idx="5"/>
          </p:nvPr>
        </p:nvSpPr>
        <p:spPr/>
        <p:txBody>
          <a:bodyPr/>
          <a:lstStyle/>
          <a:p>
            <a:fld id="{AA3BE989-76B8-4F13-9267-01FDA45C437A}" type="slidenum">
              <a:rPr lang="en-US" smtClean="0"/>
              <a:t>23</a:t>
            </a:fld>
            <a:endParaRPr lang="en-US" dirty="0"/>
          </a:p>
        </p:txBody>
      </p:sp>
    </p:spTree>
    <p:extLst>
      <p:ext uri="{BB962C8B-B14F-4D97-AF65-F5344CB8AC3E}">
        <p14:creationId xmlns:p14="http://schemas.microsoft.com/office/powerpoint/2010/main" val="1511077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format of each item is indicated below the title. E-books will include a link to view it through one of our e-book databases. When you click that link, you will be taken directly to the e-book. Just a note on e-books. We get our e-books from different vendors, and so your means of access to them can vary. Typically, you will read the book online on your computer or device screen, though some e-books - or parts of them - can be downloaded and saved onto your computer for a short time (usually a few weeks). To order a print book, click on the request it button. When Library staff receives your request, we will send the book to you in the mail.</a:t>
            </a:r>
          </a:p>
          <a:p>
            <a:endParaRPr lang="en-CA" dirty="0"/>
          </a:p>
        </p:txBody>
      </p:sp>
      <p:sp>
        <p:nvSpPr>
          <p:cNvPr id="4" name="Slide Number Placeholder 3"/>
          <p:cNvSpPr>
            <a:spLocks noGrp="1"/>
          </p:cNvSpPr>
          <p:nvPr>
            <p:ph type="sldNum" sz="quarter" idx="5"/>
          </p:nvPr>
        </p:nvSpPr>
        <p:spPr/>
        <p:txBody>
          <a:bodyPr/>
          <a:lstStyle/>
          <a:p>
            <a:fld id="{AA3BE989-76B8-4F13-9267-01FDA45C437A}" type="slidenum">
              <a:rPr lang="en-US" smtClean="0"/>
              <a:t>24</a:t>
            </a:fld>
            <a:endParaRPr lang="en-US" dirty="0"/>
          </a:p>
        </p:txBody>
      </p:sp>
    </p:spTree>
    <p:extLst>
      <p:ext uri="{BB962C8B-B14F-4D97-AF65-F5344CB8AC3E}">
        <p14:creationId xmlns:p14="http://schemas.microsoft.com/office/powerpoint/2010/main" val="6036668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mj-lt"/>
              <a:buNone/>
            </a:pPr>
            <a:r>
              <a:rPr lang="en-US" sz="1800" b="0" dirty="0"/>
              <a:t>The Journal Titles search is an extremely useful search tool. </a:t>
            </a:r>
            <a:r>
              <a:rPr lang="en-US" sz="1800" kern="1200" dirty="0">
                <a:solidFill>
                  <a:schemeClr val="tx1"/>
                </a:solidFill>
                <a:effectLst/>
                <a:latin typeface="+mn-lt"/>
                <a:ea typeface="+mn-ea"/>
                <a:cs typeface="+mn-cs"/>
              </a:rPr>
              <a:t>It is likely that as you progress through your studies, you will be sharing citations for journal articles amongst yourselves and with your course professors. In addition, as you do research, you will sometimes need to find out where the full text of an article can be found. While sometimes you will be given a link to the specific article, often you will only have the citation. The journal title list can tell you where full text can be found in AU Library’s resources. It’s a full listing of all of the journals that AU Library subscribes to in full text. I’ll demonstrate this in more detail later.</a:t>
            </a:r>
            <a:endParaRPr lang="en-CA" b="0" dirty="0"/>
          </a:p>
        </p:txBody>
      </p:sp>
      <p:sp>
        <p:nvSpPr>
          <p:cNvPr id="4" name="Slide Number Placeholder 3"/>
          <p:cNvSpPr>
            <a:spLocks noGrp="1"/>
          </p:cNvSpPr>
          <p:nvPr>
            <p:ph type="sldNum" sz="quarter" idx="5"/>
          </p:nvPr>
        </p:nvSpPr>
        <p:spPr/>
        <p:txBody>
          <a:bodyPr/>
          <a:lstStyle/>
          <a:p>
            <a:fld id="{AA3BE989-76B8-4F13-9267-01FDA45C437A}" type="slidenum">
              <a:rPr lang="en-US" smtClean="0"/>
              <a:t>25</a:t>
            </a:fld>
            <a:endParaRPr lang="en-US" dirty="0"/>
          </a:p>
        </p:txBody>
      </p:sp>
    </p:spTree>
    <p:extLst>
      <p:ext uri="{BB962C8B-B14F-4D97-AF65-F5344CB8AC3E}">
        <p14:creationId xmlns:p14="http://schemas.microsoft.com/office/powerpoint/2010/main" val="4123087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mj-lt"/>
              <a:buNone/>
            </a:pPr>
            <a:r>
              <a:rPr lang="en-US" sz="1800" b="0" i="0" dirty="0">
                <a:effectLst/>
                <a:latin typeface="Calibri" panose="020F0502020204030204" pitchFamily="34" charset="0"/>
              </a:rPr>
              <a:t>Thanks Joanna, so remember, Discover searches most, but not all, of our databases as well as the Library catalogue.  </a:t>
            </a:r>
          </a:p>
          <a:p>
            <a:endParaRPr lang="en-CA" b="0" dirty="0"/>
          </a:p>
        </p:txBody>
      </p:sp>
      <p:sp>
        <p:nvSpPr>
          <p:cNvPr id="4" name="Slide Number Placeholder 3"/>
          <p:cNvSpPr>
            <a:spLocks noGrp="1"/>
          </p:cNvSpPr>
          <p:nvPr>
            <p:ph type="sldNum" sz="quarter" idx="5"/>
          </p:nvPr>
        </p:nvSpPr>
        <p:spPr/>
        <p:txBody>
          <a:bodyPr/>
          <a:lstStyle/>
          <a:p>
            <a:fld id="{AA3BE989-76B8-4F13-9267-01FDA45C437A}" type="slidenum">
              <a:rPr lang="en-US" smtClean="0"/>
              <a:t>26</a:t>
            </a:fld>
            <a:endParaRPr lang="en-US" dirty="0"/>
          </a:p>
        </p:txBody>
      </p:sp>
    </p:spTree>
    <p:extLst>
      <p:ext uri="{BB962C8B-B14F-4D97-AF65-F5344CB8AC3E}">
        <p14:creationId xmlns:p14="http://schemas.microsoft.com/office/powerpoint/2010/main" val="34521710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We offer an in-depth webinar on Discover searching with you may find helpful to view, or you can view our previously-recorded webinar on this topic. You can find this on the Library webinars page.</a:t>
            </a:r>
            <a:endParaRPr lang="en-CA" b="0" dirty="0"/>
          </a:p>
        </p:txBody>
      </p:sp>
      <p:sp>
        <p:nvSpPr>
          <p:cNvPr id="4" name="Slide Number Placeholder 3"/>
          <p:cNvSpPr>
            <a:spLocks noGrp="1"/>
          </p:cNvSpPr>
          <p:nvPr>
            <p:ph type="sldNum" sz="quarter" idx="5"/>
          </p:nvPr>
        </p:nvSpPr>
        <p:spPr/>
        <p:txBody>
          <a:bodyPr/>
          <a:lstStyle/>
          <a:p>
            <a:fld id="{AA3BE989-76B8-4F13-9267-01FDA45C437A}" type="slidenum">
              <a:rPr lang="en-US" smtClean="0"/>
              <a:t>27</a:t>
            </a:fld>
            <a:endParaRPr lang="en-US" dirty="0"/>
          </a:p>
        </p:txBody>
      </p:sp>
    </p:spTree>
    <p:extLst>
      <p:ext uri="{BB962C8B-B14F-4D97-AF65-F5344CB8AC3E}">
        <p14:creationId xmlns:p14="http://schemas.microsoft.com/office/powerpoint/2010/main" val="40094475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this search has generated over 400,000 results. The records in the results list will include books, e-books and videos from the Library, as well as journal articles and other items. This is a very general search example, and normally when you are searching for materials you should use a more specific search strategy, instead of just searching for one or two terms.  I will show you how to create a better search in a minute, but before I do so, will show you some of the limiters that are available to you in Discover.</a:t>
            </a:r>
          </a:p>
          <a:p>
            <a:endParaRPr lang="en-CA" dirty="0"/>
          </a:p>
        </p:txBody>
      </p:sp>
      <p:sp>
        <p:nvSpPr>
          <p:cNvPr id="4" name="Slide Number Placeholder 3"/>
          <p:cNvSpPr>
            <a:spLocks noGrp="1"/>
          </p:cNvSpPr>
          <p:nvPr>
            <p:ph type="sldNum" sz="quarter" idx="5"/>
          </p:nvPr>
        </p:nvSpPr>
        <p:spPr/>
        <p:txBody>
          <a:bodyPr/>
          <a:lstStyle/>
          <a:p>
            <a:fld id="{AA3BE989-76B8-4F13-9267-01FDA45C437A}" type="slidenum">
              <a:rPr lang="en-US" smtClean="0"/>
              <a:t>28</a:t>
            </a:fld>
            <a:endParaRPr lang="en-US" dirty="0"/>
          </a:p>
        </p:txBody>
      </p:sp>
    </p:spTree>
    <p:extLst>
      <p:ext uri="{BB962C8B-B14F-4D97-AF65-F5344CB8AC3E}">
        <p14:creationId xmlns:p14="http://schemas.microsoft.com/office/powerpoint/2010/main" val="10475354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Next, I will show you how to find articles that may not be available in full-text in Discover. For example, record #22 does not have a.pdf attached to the record, as others do. This is because this item has been indexed by Discover, but the full text is not available directly from Discover. However, it may be available in another database.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A3BE989-76B8-4F13-9267-01FDA45C437A}" type="slidenum">
              <a:rPr lang="en-US" smtClean="0"/>
              <a:t>29</a:t>
            </a:fld>
            <a:endParaRPr lang="en-US" dirty="0"/>
          </a:p>
        </p:txBody>
      </p:sp>
    </p:spTree>
    <p:extLst>
      <p:ext uri="{BB962C8B-B14F-4D97-AF65-F5344CB8AC3E}">
        <p14:creationId xmlns:p14="http://schemas.microsoft.com/office/powerpoint/2010/main" val="3749380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Let’s begin with the basics.</a:t>
            </a:r>
          </a:p>
        </p:txBody>
      </p:sp>
      <p:sp>
        <p:nvSpPr>
          <p:cNvPr id="4" name="Slide Number Placeholder 3"/>
          <p:cNvSpPr>
            <a:spLocks noGrp="1"/>
          </p:cNvSpPr>
          <p:nvPr>
            <p:ph type="sldNum" sz="quarter" idx="5"/>
          </p:nvPr>
        </p:nvSpPr>
        <p:spPr/>
        <p:txBody>
          <a:bodyPr/>
          <a:lstStyle/>
          <a:p>
            <a:fld id="{AA3BE989-76B8-4F13-9267-01FDA45C437A}" type="slidenum">
              <a:rPr lang="en-US" smtClean="0"/>
              <a:t>3</a:t>
            </a:fld>
            <a:endParaRPr lang="en-US" dirty="0"/>
          </a:p>
        </p:txBody>
      </p:sp>
    </p:spTree>
    <p:extLst>
      <p:ext uri="{BB962C8B-B14F-4D97-AF65-F5344CB8AC3E}">
        <p14:creationId xmlns:p14="http://schemas.microsoft.com/office/powerpoint/2010/main" val="33380470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effectLst/>
                <a:latin typeface="Calibri" panose="020F0502020204030204" pitchFamily="34" charset="0"/>
              </a:rPr>
              <a:t>If we click on the “Look for the full article!” link in the item record, we are taken to a page that looks like this: </a:t>
            </a:r>
          </a:p>
          <a:p>
            <a:endParaRPr lang="en-CA" dirty="0"/>
          </a:p>
        </p:txBody>
      </p:sp>
      <p:sp>
        <p:nvSpPr>
          <p:cNvPr id="4" name="Slide Number Placeholder 3"/>
          <p:cNvSpPr>
            <a:spLocks noGrp="1"/>
          </p:cNvSpPr>
          <p:nvPr>
            <p:ph type="sldNum" sz="quarter" idx="5"/>
          </p:nvPr>
        </p:nvSpPr>
        <p:spPr/>
        <p:txBody>
          <a:bodyPr/>
          <a:lstStyle/>
          <a:p>
            <a:fld id="{AA3BE989-76B8-4F13-9267-01FDA45C437A}" type="slidenum">
              <a:rPr lang="en-US" smtClean="0"/>
              <a:t>30</a:t>
            </a:fld>
            <a:endParaRPr lang="en-US" dirty="0"/>
          </a:p>
        </p:txBody>
      </p:sp>
    </p:spTree>
    <p:extLst>
      <p:ext uri="{BB962C8B-B14F-4D97-AF65-F5344CB8AC3E}">
        <p14:creationId xmlns:p14="http://schemas.microsoft.com/office/powerpoint/2010/main" val="11400424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mj-lt"/>
              <a:buNone/>
            </a:pPr>
            <a:r>
              <a:rPr lang="en-US" sz="1800" b="0" i="0" dirty="0">
                <a:effectLst/>
                <a:latin typeface="Calibri" panose="020F0502020204030204" pitchFamily="34" charset="0"/>
              </a:rPr>
              <a:t>Sometimes you will see a link that will take you directly to the article in another database. In this case, there is no direct link, but a link instead to the Journal Title List. By clicking on that, we can check to see if the journal is available in full text in a different database.  </a:t>
            </a:r>
          </a:p>
          <a:p>
            <a:endParaRPr lang="en-CA" dirty="0"/>
          </a:p>
        </p:txBody>
      </p:sp>
      <p:sp>
        <p:nvSpPr>
          <p:cNvPr id="4" name="Slide Number Placeholder 3"/>
          <p:cNvSpPr>
            <a:spLocks noGrp="1"/>
          </p:cNvSpPr>
          <p:nvPr>
            <p:ph type="sldNum" sz="quarter" idx="5"/>
          </p:nvPr>
        </p:nvSpPr>
        <p:spPr/>
        <p:txBody>
          <a:bodyPr/>
          <a:lstStyle/>
          <a:p>
            <a:fld id="{AA3BE989-76B8-4F13-9267-01FDA45C437A}" type="slidenum">
              <a:rPr lang="en-US" smtClean="0"/>
              <a:t>31</a:t>
            </a:fld>
            <a:endParaRPr lang="en-US" dirty="0"/>
          </a:p>
        </p:txBody>
      </p:sp>
    </p:spTree>
    <p:extLst>
      <p:ext uri="{BB962C8B-B14F-4D97-AF65-F5344CB8AC3E}">
        <p14:creationId xmlns:p14="http://schemas.microsoft.com/office/powerpoint/2010/main" val="36866575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Let’s do that now. To carry out a Journal Title list search, you will need the article’s citation information. This can be found on this page, as well as in the item’s record on your Discover search results page. In this case, the article was published in a journal called </a:t>
            </a:r>
            <a:r>
              <a:rPr lang="en-US" sz="1200" i="1" kern="1200" dirty="0">
                <a:solidFill>
                  <a:schemeClr val="tx1"/>
                </a:solidFill>
                <a:effectLst/>
                <a:latin typeface="+mn-lt"/>
                <a:ea typeface="+mn-ea"/>
                <a:cs typeface="+mn-cs"/>
              </a:rPr>
              <a:t>International Research Journal of Business Studies</a:t>
            </a:r>
            <a:r>
              <a:rPr lang="en-US" sz="1200" kern="1200" dirty="0">
                <a:solidFill>
                  <a:schemeClr val="tx1"/>
                </a:solidFill>
                <a:effectLst/>
                <a:latin typeface="+mn-lt"/>
                <a:ea typeface="+mn-ea"/>
                <a:cs typeface="+mn-cs"/>
              </a:rPr>
              <a:t>, in Volume 12, number 1, in the year 2019.</a:t>
            </a:r>
            <a:endParaRPr lang="en-US" dirty="0"/>
          </a:p>
          <a:p>
            <a:endParaRPr lang="en-CA" dirty="0"/>
          </a:p>
        </p:txBody>
      </p:sp>
      <p:sp>
        <p:nvSpPr>
          <p:cNvPr id="4" name="Slide Number Placeholder 3"/>
          <p:cNvSpPr>
            <a:spLocks noGrp="1"/>
          </p:cNvSpPr>
          <p:nvPr>
            <p:ph type="sldNum" sz="quarter" idx="5"/>
          </p:nvPr>
        </p:nvSpPr>
        <p:spPr/>
        <p:txBody>
          <a:bodyPr/>
          <a:lstStyle/>
          <a:p>
            <a:fld id="{AA3BE989-76B8-4F13-9267-01FDA45C437A}" type="slidenum">
              <a:rPr lang="en-US" smtClean="0"/>
              <a:t>32</a:t>
            </a:fld>
            <a:endParaRPr lang="en-US" dirty="0"/>
          </a:p>
        </p:txBody>
      </p:sp>
    </p:spTree>
    <p:extLst>
      <p:ext uri="{BB962C8B-B14F-4D97-AF65-F5344CB8AC3E}">
        <p14:creationId xmlns:p14="http://schemas.microsoft.com/office/powerpoint/2010/main" val="3866558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also carry out this search from the Library’s homepage, which is where we are going to go now. The Journal Title search allows you to find out where the full text of specific journals can be found. It is the fourth tab on the search box. To search this tool, you enter the name of the journal – not the name of the article. If the search does not return a result, it means that we do not have direct full text access to this journal. You can search the Journal Title list in three different ways.  “Title begins with” will search for the first words of the title; “Title equals” is the exact title (make sure you do not have any typos or omit words, or you will not find the journal), and “Title contains all words” will search for a few of the words from the journal title. I will do a “Title equals” search, as these keywords come up a lot in the titles of other journals.</a:t>
            </a:r>
          </a:p>
          <a:p>
            <a:endParaRPr lang="en-CA" dirty="0"/>
          </a:p>
        </p:txBody>
      </p:sp>
      <p:sp>
        <p:nvSpPr>
          <p:cNvPr id="4" name="Slide Number Placeholder 3"/>
          <p:cNvSpPr>
            <a:spLocks noGrp="1"/>
          </p:cNvSpPr>
          <p:nvPr>
            <p:ph type="sldNum" sz="quarter" idx="5"/>
          </p:nvPr>
        </p:nvSpPr>
        <p:spPr/>
        <p:txBody>
          <a:bodyPr/>
          <a:lstStyle/>
          <a:p>
            <a:fld id="{AA3BE989-76B8-4F13-9267-01FDA45C437A}" type="slidenum">
              <a:rPr lang="en-US" smtClean="0"/>
              <a:t>33</a:t>
            </a:fld>
            <a:endParaRPr lang="en-US" dirty="0"/>
          </a:p>
        </p:txBody>
      </p:sp>
    </p:spTree>
    <p:extLst>
      <p:ext uri="{BB962C8B-B14F-4D97-AF65-F5344CB8AC3E}">
        <p14:creationId xmlns:p14="http://schemas.microsoft.com/office/powerpoint/2010/main" val="24133849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After doing the search you can see that we have access to the journal through a collection called Directory of Open Access Journals. Often, we have overlapping coverage in some of our databases. Sometimes you will also see that different years are covered. In this case, I only have the one database to look in, and the coverage extends to the present.</a:t>
            </a:r>
            <a:endParaRPr lang="en-US" dirty="0"/>
          </a:p>
          <a:p>
            <a:endParaRPr lang="en-CA" dirty="0"/>
          </a:p>
        </p:txBody>
      </p:sp>
      <p:sp>
        <p:nvSpPr>
          <p:cNvPr id="4" name="Slide Number Placeholder 3"/>
          <p:cNvSpPr>
            <a:spLocks noGrp="1"/>
          </p:cNvSpPr>
          <p:nvPr>
            <p:ph type="sldNum" sz="quarter" idx="5"/>
          </p:nvPr>
        </p:nvSpPr>
        <p:spPr/>
        <p:txBody>
          <a:bodyPr/>
          <a:lstStyle/>
          <a:p>
            <a:fld id="{AA3BE989-76B8-4F13-9267-01FDA45C437A}" type="slidenum">
              <a:rPr lang="en-US" smtClean="0"/>
              <a:t>34</a:t>
            </a:fld>
            <a:endParaRPr lang="en-US" dirty="0"/>
          </a:p>
        </p:txBody>
      </p:sp>
    </p:spTree>
    <p:extLst>
      <p:ext uri="{BB962C8B-B14F-4D97-AF65-F5344CB8AC3E}">
        <p14:creationId xmlns:p14="http://schemas.microsoft.com/office/powerpoint/2010/main" val="4739066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database link has taken me directly to the journal within the specific database, and from here we have access to all issues from 2008 to the present. First, I will click on “Archives”. </a:t>
            </a:r>
            <a:endParaRPr lang="en-CA" dirty="0"/>
          </a:p>
        </p:txBody>
      </p:sp>
      <p:sp>
        <p:nvSpPr>
          <p:cNvPr id="4" name="Slide Number Placeholder 3"/>
          <p:cNvSpPr>
            <a:spLocks noGrp="1"/>
          </p:cNvSpPr>
          <p:nvPr>
            <p:ph type="sldNum" sz="quarter" idx="5"/>
          </p:nvPr>
        </p:nvSpPr>
        <p:spPr/>
        <p:txBody>
          <a:bodyPr/>
          <a:lstStyle/>
          <a:p>
            <a:fld id="{AA3BE989-76B8-4F13-9267-01FDA45C437A}" type="slidenum">
              <a:rPr lang="en-US" smtClean="0"/>
              <a:t>35</a:t>
            </a:fld>
            <a:endParaRPr lang="en-US" dirty="0"/>
          </a:p>
        </p:txBody>
      </p:sp>
    </p:spTree>
    <p:extLst>
      <p:ext uri="{BB962C8B-B14F-4D97-AF65-F5344CB8AC3E}">
        <p14:creationId xmlns:p14="http://schemas.microsoft.com/office/powerpoint/2010/main" val="15283988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have the full citation for the item I am looking for, so I can now go directly to 2019, volume 12, issue 1 and find the article. If I only had a partial citation, I could click “Search” and do an author or title search to find the item. </a:t>
            </a:r>
            <a:r>
              <a:rPr lang="en-US" sz="1200" kern="1200" dirty="0">
                <a:solidFill>
                  <a:schemeClr val="tx1"/>
                </a:solidFill>
                <a:effectLst/>
                <a:latin typeface="+mn-lt"/>
                <a:ea typeface="+mn-ea"/>
                <a:cs typeface="+mn-cs"/>
              </a:rPr>
              <a:t>I can now download the PDF.</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AA3BE989-76B8-4F13-9267-01FDA45C437A}" type="slidenum">
              <a:rPr lang="en-US" smtClean="0"/>
              <a:t>36</a:t>
            </a:fld>
            <a:endParaRPr lang="en-US" dirty="0"/>
          </a:p>
        </p:txBody>
      </p:sp>
    </p:spTree>
    <p:extLst>
      <p:ext uri="{BB962C8B-B14F-4D97-AF65-F5344CB8AC3E}">
        <p14:creationId xmlns:p14="http://schemas.microsoft.com/office/powerpoint/2010/main" val="24972590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If the Library does not have full text access to an article you need, you can place an interlibrary loan request. We will try to obtain the article from another library for you, and will send it to you via email as soon as possible. Please be aware that you will not get the article overnight, and it may take some time to receive the article. To place an ILL request from the Library homepage, go to “Services”, and under “Using AU Library’s Collection”, click on “interlibrary loans”.</a:t>
            </a:r>
            <a:endParaRPr lang="en-US" b="0" dirty="0"/>
          </a:p>
          <a:p>
            <a:endParaRPr lang="en-CA" dirty="0"/>
          </a:p>
        </p:txBody>
      </p:sp>
      <p:sp>
        <p:nvSpPr>
          <p:cNvPr id="4" name="Slide Number Placeholder 3"/>
          <p:cNvSpPr>
            <a:spLocks noGrp="1"/>
          </p:cNvSpPr>
          <p:nvPr>
            <p:ph type="sldNum" sz="quarter" idx="5"/>
          </p:nvPr>
        </p:nvSpPr>
        <p:spPr/>
        <p:txBody>
          <a:bodyPr/>
          <a:lstStyle/>
          <a:p>
            <a:fld id="{AA3BE989-76B8-4F13-9267-01FDA45C437A}" type="slidenum">
              <a:rPr lang="en-US" smtClean="0"/>
              <a:t>37</a:t>
            </a:fld>
            <a:endParaRPr lang="en-US" dirty="0"/>
          </a:p>
        </p:txBody>
      </p:sp>
    </p:spTree>
    <p:extLst>
      <p:ext uri="{BB962C8B-B14F-4D97-AF65-F5344CB8AC3E}">
        <p14:creationId xmlns:p14="http://schemas.microsoft.com/office/powerpoint/2010/main" val="39684731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One more thing about Discover. This tools does not index items from ProQuest databases. These collections are very good, so we have a shortcut you can use to search within them. On your Discover search results page, click on the ProQuest button on the right.</a:t>
            </a:r>
          </a:p>
        </p:txBody>
      </p:sp>
      <p:sp>
        <p:nvSpPr>
          <p:cNvPr id="4" name="Slide Number Placeholder 3"/>
          <p:cNvSpPr>
            <a:spLocks noGrp="1"/>
          </p:cNvSpPr>
          <p:nvPr>
            <p:ph type="sldNum" sz="quarter" idx="5"/>
          </p:nvPr>
        </p:nvSpPr>
        <p:spPr/>
        <p:txBody>
          <a:bodyPr/>
          <a:lstStyle/>
          <a:p>
            <a:fld id="{AA3BE989-76B8-4F13-9267-01FDA45C437A}" type="slidenum">
              <a:rPr lang="en-US" smtClean="0"/>
              <a:t>38</a:t>
            </a:fld>
            <a:endParaRPr lang="en-US" dirty="0"/>
          </a:p>
        </p:txBody>
      </p:sp>
    </p:spTree>
    <p:extLst>
      <p:ext uri="{BB962C8B-B14F-4D97-AF65-F5344CB8AC3E}">
        <p14:creationId xmlns:p14="http://schemas.microsoft.com/office/powerpoint/2010/main" val="6209919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 will populate your search terms in ProQuest. You will have to add your search limiters again, which you can do on the left.</a:t>
            </a:r>
          </a:p>
        </p:txBody>
      </p:sp>
      <p:sp>
        <p:nvSpPr>
          <p:cNvPr id="4" name="Slide Number Placeholder 3"/>
          <p:cNvSpPr>
            <a:spLocks noGrp="1"/>
          </p:cNvSpPr>
          <p:nvPr>
            <p:ph type="sldNum" sz="quarter" idx="5"/>
          </p:nvPr>
        </p:nvSpPr>
        <p:spPr/>
        <p:txBody>
          <a:bodyPr/>
          <a:lstStyle/>
          <a:p>
            <a:fld id="{AA3BE989-76B8-4F13-9267-01FDA45C437A}" type="slidenum">
              <a:rPr lang="en-US" smtClean="0"/>
              <a:t>39</a:t>
            </a:fld>
            <a:endParaRPr lang="en-US" dirty="0"/>
          </a:p>
        </p:txBody>
      </p:sp>
    </p:spTree>
    <p:extLst>
      <p:ext uri="{BB962C8B-B14F-4D97-AF65-F5344CB8AC3E}">
        <p14:creationId xmlns:p14="http://schemas.microsoft.com/office/powerpoint/2010/main" val="457661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sure most of you are familiar with this stuff already, but it’s always a good idea to do a bit of a refresher. A library catalogue is where you can search for print books, e-books, videos, CDs etc. In the AU Library catalogue, you can find all of these resources, plus resources that are used in specific courses. Our library catalogue contains over 150,000 print books and over 300,000 e-books, as well as other items.</a:t>
            </a:r>
          </a:p>
          <a:p>
            <a:endParaRPr lang="en-CA" dirty="0"/>
          </a:p>
        </p:txBody>
      </p:sp>
      <p:sp>
        <p:nvSpPr>
          <p:cNvPr id="4" name="Slide Number Placeholder 3"/>
          <p:cNvSpPr>
            <a:spLocks noGrp="1"/>
          </p:cNvSpPr>
          <p:nvPr>
            <p:ph type="sldNum" sz="quarter" idx="5"/>
          </p:nvPr>
        </p:nvSpPr>
        <p:spPr/>
        <p:txBody>
          <a:bodyPr/>
          <a:lstStyle/>
          <a:p>
            <a:fld id="{AA3BE989-76B8-4F13-9267-01FDA45C437A}" type="slidenum">
              <a:rPr lang="en-US" smtClean="0"/>
              <a:t>4</a:t>
            </a:fld>
            <a:endParaRPr lang="en-US" dirty="0"/>
          </a:p>
        </p:txBody>
      </p:sp>
    </p:spTree>
    <p:extLst>
      <p:ext uri="{BB962C8B-B14F-4D97-AF65-F5344CB8AC3E}">
        <p14:creationId xmlns:p14="http://schemas.microsoft.com/office/powerpoint/2010/main" val="17741179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Of course, we offer more than one Business and Management database.</a:t>
            </a:r>
          </a:p>
        </p:txBody>
      </p:sp>
      <p:sp>
        <p:nvSpPr>
          <p:cNvPr id="4" name="Slide Number Placeholder 3"/>
          <p:cNvSpPr>
            <a:spLocks noGrp="1"/>
          </p:cNvSpPr>
          <p:nvPr>
            <p:ph type="sldNum" sz="quarter" idx="5"/>
          </p:nvPr>
        </p:nvSpPr>
        <p:spPr/>
        <p:txBody>
          <a:bodyPr/>
          <a:lstStyle/>
          <a:p>
            <a:fld id="{AA3BE989-76B8-4F13-9267-01FDA45C437A}" type="slidenum">
              <a:rPr lang="en-US" smtClean="0"/>
              <a:t>40</a:t>
            </a:fld>
            <a:endParaRPr lang="en-US" dirty="0"/>
          </a:p>
        </p:txBody>
      </p:sp>
    </p:spTree>
    <p:extLst>
      <p:ext uri="{BB962C8B-B14F-4D97-AF65-F5344CB8AC3E}">
        <p14:creationId xmlns:p14="http://schemas.microsoft.com/office/powerpoint/2010/main" val="32640439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So that’s Discover. </a:t>
            </a:r>
            <a:r>
              <a:rPr lang="en-US" sz="1200" b="0" kern="1200" dirty="0">
                <a:solidFill>
                  <a:schemeClr val="tx1"/>
                </a:solidFill>
                <a:effectLst/>
                <a:latin typeface="+mn-lt"/>
                <a:ea typeface="+mn-ea"/>
                <a:cs typeface="+mn-cs"/>
              </a:rPr>
              <a:t>Now I will show you how to search in a specific database. You might want to do this because Discover does not search all of our databases, or because a database contains particular journals or search features. If you know what database you want to search, you can go directly to it. Click on “Find Resources”, and then “Resources by Subject or Title”. </a:t>
            </a:r>
          </a:p>
          <a:p>
            <a:endParaRPr lang="en-CA" dirty="0"/>
          </a:p>
        </p:txBody>
      </p:sp>
      <p:sp>
        <p:nvSpPr>
          <p:cNvPr id="4" name="Slide Number Placeholder 3"/>
          <p:cNvSpPr>
            <a:spLocks noGrp="1"/>
          </p:cNvSpPr>
          <p:nvPr>
            <p:ph type="sldNum" sz="quarter" idx="5"/>
          </p:nvPr>
        </p:nvSpPr>
        <p:spPr/>
        <p:txBody>
          <a:bodyPr/>
          <a:lstStyle/>
          <a:p>
            <a:fld id="{AA3BE989-76B8-4F13-9267-01FDA45C437A}" type="slidenum">
              <a:rPr lang="en-US" smtClean="0"/>
              <a:t>41</a:t>
            </a:fld>
            <a:endParaRPr lang="en-US" dirty="0"/>
          </a:p>
        </p:txBody>
      </p:sp>
    </p:spTree>
    <p:extLst>
      <p:ext uri="{BB962C8B-B14F-4D97-AF65-F5344CB8AC3E}">
        <p14:creationId xmlns:p14="http://schemas.microsoft.com/office/powerpoint/2010/main" val="5648393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On this page, you can view our resources by subject, alphabetical listing, or by type. </a:t>
            </a:r>
          </a:p>
        </p:txBody>
      </p:sp>
      <p:sp>
        <p:nvSpPr>
          <p:cNvPr id="4" name="Slide Number Placeholder 3"/>
          <p:cNvSpPr>
            <a:spLocks noGrp="1"/>
          </p:cNvSpPr>
          <p:nvPr>
            <p:ph type="sldNum" sz="quarter" idx="5"/>
          </p:nvPr>
        </p:nvSpPr>
        <p:spPr/>
        <p:txBody>
          <a:bodyPr/>
          <a:lstStyle/>
          <a:p>
            <a:fld id="{AA3BE989-76B8-4F13-9267-01FDA45C437A}" type="slidenum">
              <a:rPr lang="en-US" smtClean="0"/>
              <a:t>42</a:t>
            </a:fld>
            <a:endParaRPr lang="en-US" dirty="0"/>
          </a:p>
        </p:txBody>
      </p:sp>
    </p:spTree>
    <p:extLst>
      <p:ext uri="{BB962C8B-B14F-4D97-AF65-F5344CB8AC3E}">
        <p14:creationId xmlns:p14="http://schemas.microsoft.com/office/powerpoint/2010/main" val="17464988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To see our Business-related collections, select Business and Management from the drop-down menu.</a:t>
            </a:r>
          </a:p>
        </p:txBody>
      </p:sp>
      <p:sp>
        <p:nvSpPr>
          <p:cNvPr id="4" name="Slide Number Placeholder 3"/>
          <p:cNvSpPr>
            <a:spLocks noGrp="1"/>
          </p:cNvSpPr>
          <p:nvPr>
            <p:ph type="sldNum" sz="quarter" idx="5"/>
          </p:nvPr>
        </p:nvSpPr>
        <p:spPr/>
        <p:txBody>
          <a:bodyPr/>
          <a:lstStyle/>
          <a:p>
            <a:fld id="{AA3BE989-76B8-4F13-9267-01FDA45C437A}" type="slidenum">
              <a:rPr lang="en-US" smtClean="0"/>
              <a:t>43</a:t>
            </a:fld>
            <a:endParaRPr lang="en-US" dirty="0"/>
          </a:p>
        </p:txBody>
      </p:sp>
    </p:spTree>
    <p:extLst>
      <p:ext uri="{BB962C8B-B14F-4D97-AF65-F5344CB8AC3E}">
        <p14:creationId xmlns:p14="http://schemas.microsoft.com/office/powerpoint/2010/main" val="34872410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Other collections I recommend include: </a:t>
            </a:r>
            <a:r>
              <a:rPr lang="en-CA" sz="1200" dirty="0"/>
              <a:t>ABI/INFORM, </a:t>
            </a:r>
            <a:r>
              <a:rPr lang="en-US" sz="1200" dirty="0"/>
              <a:t>Business Source Complete, CBCA Business, Economist Intelligence Unit, Euromonitor, Hoover’s Company Profiles, Standard and Poor’s </a:t>
            </a:r>
            <a:r>
              <a:rPr lang="en-US" sz="1200" dirty="0" err="1"/>
              <a:t>NetAdvantage</a:t>
            </a:r>
            <a:r>
              <a:rPr lang="en-US" sz="1200" dirty="0"/>
              <a:t>, Stratfor Worldview.</a:t>
            </a:r>
          </a:p>
          <a:p>
            <a:endParaRPr lang="en-CA" dirty="0"/>
          </a:p>
          <a:p>
            <a:endParaRPr lang="en-CA" dirty="0"/>
          </a:p>
        </p:txBody>
      </p:sp>
      <p:sp>
        <p:nvSpPr>
          <p:cNvPr id="4" name="Slide Number Placeholder 3"/>
          <p:cNvSpPr>
            <a:spLocks noGrp="1"/>
          </p:cNvSpPr>
          <p:nvPr>
            <p:ph type="sldNum" sz="quarter" idx="5"/>
          </p:nvPr>
        </p:nvSpPr>
        <p:spPr/>
        <p:txBody>
          <a:bodyPr/>
          <a:lstStyle/>
          <a:p>
            <a:fld id="{AA3BE989-76B8-4F13-9267-01FDA45C437A}" type="slidenum">
              <a:rPr lang="en-US" smtClean="0"/>
              <a:t>44</a:t>
            </a:fld>
            <a:endParaRPr lang="en-US" dirty="0"/>
          </a:p>
        </p:txBody>
      </p:sp>
    </p:spTree>
    <p:extLst>
      <p:ext uri="{BB962C8B-B14F-4D97-AF65-F5344CB8AC3E}">
        <p14:creationId xmlns:p14="http://schemas.microsoft.com/office/powerpoint/2010/main" val="19741365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We’ll do a search in the database ABI/INFORM. It’s the first results on the list, and it’s a very useful resource for business-related materials.</a:t>
            </a:r>
          </a:p>
        </p:txBody>
      </p:sp>
      <p:sp>
        <p:nvSpPr>
          <p:cNvPr id="4" name="Slide Number Placeholder 3"/>
          <p:cNvSpPr>
            <a:spLocks noGrp="1"/>
          </p:cNvSpPr>
          <p:nvPr>
            <p:ph type="sldNum" sz="quarter" idx="5"/>
          </p:nvPr>
        </p:nvSpPr>
        <p:spPr/>
        <p:txBody>
          <a:bodyPr/>
          <a:lstStyle/>
          <a:p>
            <a:fld id="{AA3BE989-76B8-4F13-9267-01FDA45C437A}" type="slidenum">
              <a:rPr lang="en-US" smtClean="0"/>
              <a:t>45</a:t>
            </a:fld>
            <a:endParaRPr lang="en-US" dirty="0"/>
          </a:p>
        </p:txBody>
      </p:sp>
    </p:spTree>
    <p:extLst>
      <p:ext uri="{BB962C8B-B14F-4D97-AF65-F5344CB8AC3E}">
        <p14:creationId xmlns:p14="http://schemas.microsoft.com/office/powerpoint/2010/main" val="35943516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Before we get there, though, let’s quickly go over Boolean searches. </a:t>
            </a:r>
            <a:r>
              <a:rPr lang="en-US" sz="1200" kern="1200" dirty="0">
                <a:solidFill>
                  <a:schemeClr val="tx1"/>
                </a:solidFill>
                <a:effectLst/>
                <a:latin typeface="+mn-lt"/>
                <a:ea typeface="+mn-ea"/>
                <a:cs typeface="+mn-cs"/>
              </a:rPr>
              <a:t>For our practice database searches, we are going to use this research question: How does an organization’s culture impact the job satisfaction of women? The first thing I will want to do is break this topic down into discrete themes or concepts, and then come up with as many synonymous search terms or keywords that I can. Our search terms could include: Organizational culture, corporate culture, </a:t>
            </a:r>
            <a:r>
              <a:rPr lang="en-CA" sz="1200" kern="1200" dirty="0">
                <a:solidFill>
                  <a:schemeClr val="accent5">
                    <a:lumMod val="75000"/>
                  </a:schemeClr>
                </a:solidFill>
                <a:effectLst/>
                <a:latin typeface="+mn-lt"/>
                <a:ea typeface="+mn-ea"/>
                <a:cs typeface="+mn-cs"/>
              </a:rPr>
              <a:t>j</a:t>
            </a:r>
            <a:r>
              <a:rPr lang="en-CA" sz="1200" dirty="0">
                <a:solidFill>
                  <a:schemeClr val="accent5">
                    <a:lumMod val="75000"/>
                  </a:schemeClr>
                </a:solidFill>
              </a:rPr>
              <a:t>ob satisfaction, employee satisfaction, </a:t>
            </a:r>
            <a:r>
              <a:rPr lang="en-CA" sz="1200" dirty="0">
                <a:solidFill>
                  <a:schemeClr val="accent5">
                    <a:lumMod val="60000"/>
                    <a:lumOff val="40000"/>
                  </a:schemeClr>
                </a:solidFill>
              </a:rPr>
              <a:t>women, females, female employees.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solidFill>
                <a:schemeClr val="accent5">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CA" dirty="0"/>
          </a:p>
          <a:p>
            <a:endParaRPr lang="en-CA" dirty="0"/>
          </a:p>
        </p:txBody>
      </p:sp>
      <p:sp>
        <p:nvSpPr>
          <p:cNvPr id="4" name="Slide Number Placeholder 3"/>
          <p:cNvSpPr>
            <a:spLocks noGrp="1"/>
          </p:cNvSpPr>
          <p:nvPr>
            <p:ph type="sldNum" sz="quarter" idx="5"/>
          </p:nvPr>
        </p:nvSpPr>
        <p:spPr/>
        <p:txBody>
          <a:bodyPr/>
          <a:lstStyle/>
          <a:p>
            <a:fld id="{AA3BE989-76B8-4F13-9267-01FDA45C437A}" type="slidenum">
              <a:rPr lang="en-US" smtClean="0"/>
              <a:t>46</a:t>
            </a:fld>
            <a:endParaRPr lang="en-US" dirty="0"/>
          </a:p>
        </p:txBody>
      </p:sp>
    </p:spTree>
    <p:extLst>
      <p:ext uri="{BB962C8B-B14F-4D97-AF65-F5344CB8AC3E}">
        <p14:creationId xmlns:p14="http://schemas.microsoft.com/office/powerpoint/2010/main" val="29799367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Before we get there, though, let’s quickly go over Boolean searches. </a:t>
            </a:r>
            <a:r>
              <a:rPr lang="en-US" sz="1200" kern="1200" dirty="0">
                <a:solidFill>
                  <a:schemeClr val="tx1"/>
                </a:solidFill>
                <a:effectLst/>
                <a:latin typeface="+mn-lt"/>
                <a:ea typeface="+mn-ea"/>
                <a:cs typeface="+mn-cs"/>
              </a:rPr>
              <a:t>For our practice database searches, we are going to use this research question: How does an organization’s culture impact the job satisfaction of women? The first thing I will want to do is break this topic down into discrete themes or concepts, and then come up with as many synonymous search terms or keywords that I can. Our search terms could include: Organizational culture, corporate culture, </a:t>
            </a:r>
            <a:r>
              <a:rPr lang="en-CA" sz="1200" kern="1200" dirty="0">
                <a:solidFill>
                  <a:schemeClr val="accent5">
                    <a:lumMod val="75000"/>
                  </a:schemeClr>
                </a:solidFill>
                <a:effectLst/>
                <a:latin typeface="+mn-lt"/>
                <a:ea typeface="+mn-ea"/>
                <a:cs typeface="+mn-cs"/>
              </a:rPr>
              <a:t>j</a:t>
            </a:r>
            <a:r>
              <a:rPr lang="en-CA" sz="1200" dirty="0">
                <a:solidFill>
                  <a:schemeClr val="accent5">
                    <a:lumMod val="75000"/>
                  </a:schemeClr>
                </a:solidFill>
              </a:rPr>
              <a:t>ob satisfaction, employee satisfaction, </a:t>
            </a:r>
            <a:r>
              <a:rPr lang="en-CA" sz="1200" dirty="0">
                <a:solidFill>
                  <a:schemeClr val="accent5">
                    <a:lumMod val="60000"/>
                    <a:lumOff val="40000"/>
                  </a:schemeClr>
                </a:solidFill>
              </a:rPr>
              <a:t>women, females, female employees.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solidFill>
                <a:schemeClr val="accent5">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CA" dirty="0"/>
          </a:p>
          <a:p>
            <a:endParaRPr lang="en-CA" dirty="0"/>
          </a:p>
        </p:txBody>
      </p:sp>
      <p:sp>
        <p:nvSpPr>
          <p:cNvPr id="4" name="Slide Number Placeholder 3"/>
          <p:cNvSpPr>
            <a:spLocks noGrp="1"/>
          </p:cNvSpPr>
          <p:nvPr>
            <p:ph type="sldNum" sz="quarter" idx="5"/>
          </p:nvPr>
        </p:nvSpPr>
        <p:spPr/>
        <p:txBody>
          <a:bodyPr/>
          <a:lstStyle/>
          <a:p>
            <a:fld id="{AA3BE989-76B8-4F13-9267-01FDA45C437A}" type="slidenum">
              <a:rPr lang="en-US" smtClean="0"/>
              <a:t>47</a:t>
            </a:fld>
            <a:endParaRPr lang="en-US" dirty="0"/>
          </a:p>
        </p:txBody>
      </p:sp>
    </p:spTree>
    <p:extLst>
      <p:ext uri="{BB962C8B-B14F-4D97-AF65-F5344CB8AC3E}">
        <p14:creationId xmlns:p14="http://schemas.microsoft.com/office/powerpoint/2010/main" val="1340725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Next, you want to connect your search terms using Boolean operators. Boolean operators are simply AND, OR, and NOT. You use OR to search for similar keywords, for example, organizational culture or corporate culture. This will expand your search results as the database will search for articles described with both keywords. You can use AND to search for articles that link different concepts, for example, job satisfaction and women. You can use NOT to exclude results; for example, women not men. Be careful when you use NOT, however, as using NOT can exclude search results that might be useful to you. If there was an article comparing job satisfaction for women and men, it would not display in your search results because you excluded men.</a:t>
            </a: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CA" dirty="0"/>
          </a:p>
          <a:p>
            <a:endParaRPr lang="en-CA" dirty="0"/>
          </a:p>
        </p:txBody>
      </p:sp>
      <p:sp>
        <p:nvSpPr>
          <p:cNvPr id="4" name="Slide Number Placeholder 3"/>
          <p:cNvSpPr>
            <a:spLocks noGrp="1"/>
          </p:cNvSpPr>
          <p:nvPr>
            <p:ph type="sldNum" sz="quarter" idx="5"/>
          </p:nvPr>
        </p:nvSpPr>
        <p:spPr/>
        <p:txBody>
          <a:bodyPr/>
          <a:lstStyle/>
          <a:p>
            <a:fld id="{AA3BE989-76B8-4F13-9267-01FDA45C437A}" type="slidenum">
              <a:rPr lang="en-US" smtClean="0"/>
              <a:t>48</a:t>
            </a:fld>
            <a:endParaRPr lang="en-US" dirty="0"/>
          </a:p>
        </p:txBody>
      </p:sp>
    </p:spTree>
    <p:extLst>
      <p:ext uri="{BB962C8B-B14F-4D97-AF65-F5344CB8AC3E}">
        <p14:creationId xmlns:p14="http://schemas.microsoft.com/office/powerpoint/2010/main" val="7262997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 are some more hints. If you place the star symbol (*) at the end of the root of a word, the database will search for all words with that same root; for example, profit* will search for </a:t>
            </a:r>
            <a:r>
              <a:rPr lang="en-US" sz="1200" dirty="0"/>
              <a:t>profit, profits, profitable, etc. </a:t>
            </a:r>
            <a:r>
              <a:rPr lang="en-US" sz="1200" kern="1200" dirty="0">
                <a:solidFill>
                  <a:schemeClr val="tx1"/>
                </a:solidFill>
                <a:effectLst/>
                <a:latin typeface="+mn-lt"/>
                <a:ea typeface="+mn-ea"/>
                <a:cs typeface="+mn-cs"/>
              </a:rPr>
              <a:t>Be a bit careful with truncations; </a:t>
            </a:r>
            <a:r>
              <a:rPr lang="en-US" sz="1200" kern="1200" dirty="0" err="1">
                <a:solidFill>
                  <a:schemeClr val="tx1"/>
                </a:solidFill>
                <a:effectLst/>
                <a:latin typeface="+mn-lt"/>
                <a:ea typeface="+mn-ea"/>
                <a:cs typeface="+mn-cs"/>
              </a:rPr>
              <a:t>wom</a:t>
            </a:r>
            <a:r>
              <a:rPr lang="en-US" sz="1200" kern="1200" dirty="0">
                <a:solidFill>
                  <a:schemeClr val="tx1"/>
                </a:solidFill>
                <a:effectLst/>
                <a:latin typeface="+mn-lt"/>
                <a:ea typeface="+mn-ea"/>
                <a:cs typeface="+mn-cs"/>
              </a:rPr>
              <a:t>*, will search for women, wombats, wombs, etc. which are all very different concepts! Always put your truncation symbols as close to the end of the word as possible. Putting quotation marks around your phrases keep the terms linked. That is, the database will retrieve results with both words right next to each other, instead of separately. You can also use brackets, called nesting, to link related concepts in your search.</a:t>
            </a:r>
          </a:p>
          <a:p>
            <a:endParaRPr lang="en-CA" dirty="0"/>
          </a:p>
        </p:txBody>
      </p:sp>
      <p:sp>
        <p:nvSpPr>
          <p:cNvPr id="4" name="Slide Number Placeholder 3"/>
          <p:cNvSpPr>
            <a:spLocks noGrp="1"/>
          </p:cNvSpPr>
          <p:nvPr>
            <p:ph type="sldNum" sz="quarter" idx="5"/>
          </p:nvPr>
        </p:nvSpPr>
        <p:spPr/>
        <p:txBody>
          <a:bodyPr/>
          <a:lstStyle/>
          <a:p>
            <a:fld id="{AA3BE989-76B8-4F13-9267-01FDA45C437A}" type="slidenum">
              <a:rPr lang="en-US" smtClean="0"/>
              <a:t>49</a:t>
            </a:fld>
            <a:endParaRPr lang="en-US" dirty="0"/>
          </a:p>
        </p:txBody>
      </p:sp>
    </p:spTree>
    <p:extLst>
      <p:ext uri="{BB962C8B-B14F-4D97-AF65-F5344CB8AC3E}">
        <p14:creationId xmlns:p14="http://schemas.microsoft.com/office/powerpoint/2010/main" val="36906947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 am now going to briefly describe periodical publications; specifically, journal articles, journals, and journal databases.</a:t>
            </a:r>
            <a:endParaRPr lang="en-US" dirty="0"/>
          </a:p>
          <a:p>
            <a:endParaRPr lang="en-CA" dirty="0"/>
          </a:p>
        </p:txBody>
      </p:sp>
      <p:sp>
        <p:nvSpPr>
          <p:cNvPr id="4" name="Slide Number Placeholder 3"/>
          <p:cNvSpPr>
            <a:spLocks noGrp="1"/>
          </p:cNvSpPr>
          <p:nvPr>
            <p:ph type="sldNum" sz="quarter" idx="5"/>
          </p:nvPr>
        </p:nvSpPr>
        <p:spPr/>
        <p:txBody>
          <a:bodyPr/>
          <a:lstStyle/>
          <a:p>
            <a:fld id="{AA3BE989-76B8-4F13-9267-01FDA45C437A}" type="slidenum">
              <a:rPr lang="en-US" smtClean="0"/>
              <a:t>5</a:t>
            </a:fld>
            <a:endParaRPr lang="en-US" dirty="0"/>
          </a:p>
        </p:txBody>
      </p:sp>
    </p:spTree>
    <p:extLst>
      <p:ext uri="{BB962C8B-B14F-4D97-AF65-F5344CB8AC3E}">
        <p14:creationId xmlns:p14="http://schemas.microsoft.com/office/powerpoint/2010/main" val="29665789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 is what a complete search string might look like. Culture* will search for cultures, while female* will also search for females, and employee* will also search for employees – the truncation is a simple way to include the plural. In some databases, you can use separate search boxes for each term, while in other databases, you can or must enter an entire search string in one box. Remember to use the correct Boolean operators!</a:t>
            </a:r>
          </a:p>
          <a:p>
            <a:endParaRPr lang="en-CA" dirty="0"/>
          </a:p>
        </p:txBody>
      </p:sp>
      <p:sp>
        <p:nvSpPr>
          <p:cNvPr id="4" name="Slide Number Placeholder 3"/>
          <p:cNvSpPr>
            <a:spLocks noGrp="1"/>
          </p:cNvSpPr>
          <p:nvPr>
            <p:ph type="sldNum" sz="quarter" idx="5"/>
          </p:nvPr>
        </p:nvSpPr>
        <p:spPr/>
        <p:txBody>
          <a:bodyPr/>
          <a:lstStyle/>
          <a:p>
            <a:fld id="{AA3BE989-76B8-4F13-9267-01FDA45C437A}" type="slidenum">
              <a:rPr lang="en-US" smtClean="0"/>
              <a:t>50</a:t>
            </a:fld>
            <a:endParaRPr lang="en-US" dirty="0"/>
          </a:p>
        </p:txBody>
      </p:sp>
    </p:spTree>
    <p:extLst>
      <p:ext uri="{BB962C8B-B14F-4D97-AF65-F5344CB8AC3E}">
        <p14:creationId xmlns:p14="http://schemas.microsoft.com/office/powerpoint/2010/main" val="26267122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go back to our database and try a search. In this database, you can put the entire search string in one search box. Remember to use nesting brackets for your related terms if you do so.</a:t>
            </a:r>
          </a:p>
          <a:p>
            <a:endParaRPr lang="en-US" dirty="0"/>
          </a:p>
          <a:p>
            <a:endParaRPr lang="en-CA" dirty="0"/>
          </a:p>
        </p:txBody>
      </p:sp>
      <p:sp>
        <p:nvSpPr>
          <p:cNvPr id="4" name="Slide Number Placeholder 3"/>
          <p:cNvSpPr>
            <a:spLocks noGrp="1"/>
          </p:cNvSpPr>
          <p:nvPr>
            <p:ph type="sldNum" sz="quarter" idx="5"/>
          </p:nvPr>
        </p:nvSpPr>
        <p:spPr/>
        <p:txBody>
          <a:bodyPr/>
          <a:lstStyle/>
          <a:p>
            <a:fld id="{AA3BE989-76B8-4F13-9267-01FDA45C437A}" type="slidenum">
              <a:rPr lang="en-US" smtClean="0"/>
              <a:t>51</a:t>
            </a:fld>
            <a:endParaRPr lang="en-US" dirty="0"/>
          </a:p>
        </p:txBody>
      </p:sp>
    </p:spTree>
    <p:extLst>
      <p:ext uri="{BB962C8B-B14F-4D97-AF65-F5344CB8AC3E}">
        <p14:creationId xmlns:p14="http://schemas.microsoft.com/office/powerpoint/2010/main" val="30219806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Either way you search, it will yield the same number of results. In this case, we have over 11,400. </a:t>
            </a:r>
            <a:r>
              <a:rPr lang="en-US" sz="1200" kern="1200" dirty="0">
                <a:solidFill>
                  <a:schemeClr val="tx1"/>
                </a:solidFill>
                <a:effectLst/>
                <a:latin typeface="+mn-lt"/>
                <a:ea typeface="+mn-ea"/>
                <a:cs typeface="+mn-cs"/>
              </a:rPr>
              <a:t>Again, you can use the limiters on the left-hand side to refine your search. </a:t>
            </a:r>
            <a:endParaRPr lang="en-CA" dirty="0"/>
          </a:p>
        </p:txBody>
      </p:sp>
      <p:sp>
        <p:nvSpPr>
          <p:cNvPr id="4" name="Slide Number Placeholder 3"/>
          <p:cNvSpPr>
            <a:spLocks noGrp="1"/>
          </p:cNvSpPr>
          <p:nvPr>
            <p:ph type="sldNum" sz="quarter" idx="5"/>
          </p:nvPr>
        </p:nvSpPr>
        <p:spPr/>
        <p:txBody>
          <a:bodyPr/>
          <a:lstStyle/>
          <a:p>
            <a:fld id="{AA3BE989-76B8-4F13-9267-01FDA45C437A}" type="slidenum">
              <a:rPr lang="en-US" smtClean="0"/>
              <a:t>52</a:t>
            </a:fld>
            <a:endParaRPr lang="en-US" dirty="0"/>
          </a:p>
        </p:txBody>
      </p:sp>
    </p:spTree>
    <p:extLst>
      <p:ext uri="{BB962C8B-B14F-4D97-AF65-F5344CB8AC3E}">
        <p14:creationId xmlns:p14="http://schemas.microsoft.com/office/powerpoint/2010/main" val="410348079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mj-lt"/>
              <a:buNone/>
            </a:pPr>
            <a:r>
              <a:rPr lang="en-US" sz="1800" b="0" i="0" dirty="0">
                <a:effectLst/>
                <a:latin typeface="Calibri" panose="020F0502020204030204" pitchFamily="34" charset="0"/>
              </a:rPr>
              <a:t>We will limit our results to “Scholarly Journals” by clicking on the hyperlink. I’ll also limit to articles published since 2016 by entering a date range of 2016 to the present day.  </a:t>
            </a:r>
          </a:p>
          <a:p>
            <a:pPr algn="l" rtl="0" fontAlgn="base"/>
            <a:r>
              <a:rPr lang="en-US" sz="1800" b="0" i="0" dirty="0">
                <a:effectLst/>
                <a:latin typeface="Calibri" panose="020F0502020204030204" pitchFamily="34" charset="0"/>
              </a:rPr>
              <a:t> </a:t>
            </a:r>
            <a:endParaRPr lang="en-US" b="0" i="0" dirty="0">
              <a:effectLst/>
            </a:endParaRPr>
          </a:p>
          <a:p>
            <a:endParaRPr lang="en-CA" dirty="0"/>
          </a:p>
        </p:txBody>
      </p:sp>
      <p:sp>
        <p:nvSpPr>
          <p:cNvPr id="4" name="Slide Number Placeholder 3"/>
          <p:cNvSpPr>
            <a:spLocks noGrp="1"/>
          </p:cNvSpPr>
          <p:nvPr>
            <p:ph type="sldNum" sz="quarter" idx="5"/>
          </p:nvPr>
        </p:nvSpPr>
        <p:spPr/>
        <p:txBody>
          <a:bodyPr/>
          <a:lstStyle/>
          <a:p>
            <a:fld id="{AA3BE989-76B8-4F13-9267-01FDA45C437A}" type="slidenum">
              <a:rPr lang="en-US" smtClean="0"/>
              <a:t>53</a:t>
            </a:fld>
            <a:endParaRPr lang="en-US" dirty="0"/>
          </a:p>
        </p:txBody>
      </p:sp>
    </p:spTree>
    <p:extLst>
      <p:ext uri="{BB962C8B-B14F-4D97-AF65-F5344CB8AC3E}">
        <p14:creationId xmlns:p14="http://schemas.microsoft.com/office/powerpoint/2010/main" val="11645301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has refined our search to just under 2500 results. This is still a pretty large results list, and some of my results don’t seem all that specific to my topic. I’m going to modify my search by adding search field types.</a:t>
            </a:r>
            <a:endParaRPr lang="en-US" dirty="0"/>
          </a:p>
          <a:p>
            <a:endParaRPr lang="en-CA" dirty="0"/>
          </a:p>
        </p:txBody>
      </p:sp>
      <p:sp>
        <p:nvSpPr>
          <p:cNvPr id="4" name="Slide Number Placeholder 3"/>
          <p:cNvSpPr>
            <a:spLocks noGrp="1"/>
          </p:cNvSpPr>
          <p:nvPr>
            <p:ph type="sldNum" sz="quarter" idx="5"/>
          </p:nvPr>
        </p:nvSpPr>
        <p:spPr/>
        <p:txBody>
          <a:bodyPr/>
          <a:lstStyle/>
          <a:p>
            <a:fld id="{AA3BE989-76B8-4F13-9267-01FDA45C437A}" type="slidenum">
              <a:rPr lang="en-US" smtClean="0"/>
              <a:t>54</a:t>
            </a:fld>
            <a:endParaRPr lang="en-US" dirty="0"/>
          </a:p>
        </p:txBody>
      </p:sp>
    </p:spTree>
    <p:extLst>
      <p:ext uri="{BB962C8B-B14F-4D97-AF65-F5344CB8AC3E}">
        <p14:creationId xmlns:p14="http://schemas.microsoft.com/office/powerpoint/2010/main" val="14857308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I’ll click on modify search.</a:t>
            </a:r>
          </a:p>
          <a:p>
            <a:endParaRPr lang="en-CA" dirty="0"/>
          </a:p>
        </p:txBody>
      </p:sp>
      <p:sp>
        <p:nvSpPr>
          <p:cNvPr id="4" name="Slide Number Placeholder 3"/>
          <p:cNvSpPr>
            <a:spLocks noGrp="1"/>
          </p:cNvSpPr>
          <p:nvPr>
            <p:ph type="sldNum" sz="quarter" idx="5"/>
          </p:nvPr>
        </p:nvSpPr>
        <p:spPr/>
        <p:txBody>
          <a:bodyPr/>
          <a:lstStyle/>
          <a:p>
            <a:fld id="{AA3BE989-76B8-4F13-9267-01FDA45C437A}" type="slidenum">
              <a:rPr lang="en-US" smtClean="0"/>
              <a:t>55</a:t>
            </a:fld>
            <a:endParaRPr lang="en-US" dirty="0"/>
          </a:p>
        </p:txBody>
      </p:sp>
    </p:spTree>
    <p:extLst>
      <p:ext uri="{BB962C8B-B14F-4D97-AF65-F5344CB8AC3E}">
        <p14:creationId xmlns:p14="http://schemas.microsoft.com/office/powerpoint/2010/main" val="97858327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field heading next to women-related keywords, I’ve selected “Subject heading”. This will limit my results to items in which these keywords appear in the subject headings associated with this article. This will ensure that my search results are specifically about women employees.</a:t>
            </a:r>
            <a:endParaRPr lang="en-CA" dirty="0"/>
          </a:p>
          <a:p>
            <a:endParaRPr lang="en-CA" dirty="0"/>
          </a:p>
        </p:txBody>
      </p:sp>
      <p:sp>
        <p:nvSpPr>
          <p:cNvPr id="4" name="Slide Number Placeholder 3"/>
          <p:cNvSpPr>
            <a:spLocks noGrp="1"/>
          </p:cNvSpPr>
          <p:nvPr>
            <p:ph type="sldNum" sz="quarter" idx="5"/>
          </p:nvPr>
        </p:nvSpPr>
        <p:spPr/>
        <p:txBody>
          <a:bodyPr/>
          <a:lstStyle/>
          <a:p>
            <a:fld id="{AA3BE989-76B8-4F13-9267-01FDA45C437A}" type="slidenum">
              <a:rPr lang="en-US" smtClean="0"/>
              <a:t>56</a:t>
            </a:fld>
            <a:endParaRPr lang="en-US" dirty="0"/>
          </a:p>
        </p:txBody>
      </p:sp>
    </p:spTree>
    <p:extLst>
      <p:ext uri="{BB962C8B-B14F-4D97-AF65-F5344CB8AC3E}">
        <p14:creationId xmlns:p14="http://schemas.microsoft.com/office/powerpoint/2010/main" val="37664459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will leave me with 469 results to look at. I have to go and add my date and scholarly journal limiters again.</a:t>
            </a:r>
            <a:endParaRPr lang="en-CA" dirty="0"/>
          </a:p>
          <a:p>
            <a:endParaRPr lang="en-CA" dirty="0"/>
          </a:p>
        </p:txBody>
      </p:sp>
      <p:sp>
        <p:nvSpPr>
          <p:cNvPr id="4" name="Slide Number Placeholder 3"/>
          <p:cNvSpPr>
            <a:spLocks noGrp="1"/>
          </p:cNvSpPr>
          <p:nvPr>
            <p:ph type="sldNum" sz="quarter" idx="5"/>
          </p:nvPr>
        </p:nvSpPr>
        <p:spPr/>
        <p:txBody>
          <a:bodyPr/>
          <a:lstStyle/>
          <a:p>
            <a:fld id="{AA3BE989-76B8-4F13-9267-01FDA45C437A}" type="slidenum">
              <a:rPr lang="en-US" smtClean="0"/>
              <a:t>57</a:t>
            </a:fld>
            <a:endParaRPr lang="en-US" dirty="0"/>
          </a:p>
        </p:txBody>
      </p:sp>
    </p:spTree>
    <p:extLst>
      <p:ext uri="{BB962C8B-B14F-4D97-AF65-F5344CB8AC3E}">
        <p14:creationId xmlns:p14="http://schemas.microsoft.com/office/powerpoint/2010/main" val="77951922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I do so, I will have only 115 results left.</a:t>
            </a:r>
            <a:endParaRPr lang="en-CA" dirty="0"/>
          </a:p>
        </p:txBody>
      </p:sp>
      <p:sp>
        <p:nvSpPr>
          <p:cNvPr id="4" name="Slide Number Placeholder 3"/>
          <p:cNvSpPr>
            <a:spLocks noGrp="1"/>
          </p:cNvSpPr>
          <p:nvPr>
            <p:ph type="sldNum" sz="quarter" idx="5"/>
          </p:nvPr>
        </p:nvSpPr>
        <p:spPr/>
        <p:txBody>
          <a:bodyPr/>
          <a:lstStyle/>
          <a:p>
            <a:fld id="{AA3BE989-76B8-4F13-9267-01FDA45C437A}" type="slidenum">
              <a:rPr lang="en-US" smtClean="0"/>
              <a:t>58</a:t>
            </a:fld>
            <a:endParaRPr lang="en-US" dirty="0"/>
          </a:p>
        </p:txBody>
      </p:sp>
    </p:spTree>
    <p:extLst>
      <p:ext uri="{BB962C8B-B14F-4D97-AF65-F5344CB8AC3E}">
        <p14:creationId xmlns:p14="http://schemas.microsoft.com/office/powerpoint/2010/main" val="397305414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Once you find a resource that looks useful, take a look at the full record by clicking on the hyperlinked article title. The full record shows you the abstract, citation information, and most importantly, subject terms. </a:t>
            </a:r>
            <a:endParaRPr lang="en-US" dirty="0"/>
          </a:p>
          <a:p>
            <a:endParaRPr lang="en-CA" dirty="0"/>
          </a:p>
        </p:txBody>
      </p:sp>
      <p:sp>
        <p:nvSpPr>
          <p:cNvPr id="4" name="Slide Number Placeholder 3"/>
          <p:cNvSpPr>
            <a:spLocks noGrp="1"/>
          </p:cNvSpPr>
          <p:nvPr>
            <p:ph type="sldNum" sz="quarter" idx="5"/>
          </p:nvPr>
        </p:nvSpPr>
        <p:spPr/>
        <p:txBody>
          <a:bodyPr/>
          <a:lstStyle/>
          <a:p>
            <a:fld id="{AA3BE989-76B8-4F13-9267-01FDA45C437A}" type="slidenum">
              <a:rPr lang="en-US" smtClean="0"/>
              <a:t>60</a:t>
            </a:fld>
            <a:endParaRPr lang="en-US" dirty="0"/>
          </a:p>
        </p:txBody>
      </p:sp>
    </p:spTree>
    <p:extLst>
      <p:ext uri="{BB962C8B-B14F-4D97-AF65-F5344CB8AC3E}">
        <p14:creationId xmlns:p14="http://schemas.microsoft.com/office/powerpoint/2010/main" val="684391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mj-lt"/>
              <a:buAutoNum type="arabicPeriod" startAt="6"/>
            </a:pPr>
            <a:r>
              <a:rPr lang="en-US" sz="1800" b="0" i="0" dirty="0">
                <a:solidFill>
                  <a:srgbClr val="000000"/>
                </a:solidFill>
                <a:effectLst/>
                <a:latin typeface="Calibri" panose="020F0502020204030204" pitchFamily="34" charset="0"/>
              </a:rPr>
              <a:t>As you work on assignments for your classes, you may be asked to find journal articles to support your argument. A journal article is usually written by a scholar or expert in a field and the audience for these articles is usually faculty, researchers or scholars. Journal articles are usually considered to be scholarly, as opposed to articles published in magazines.  </a:t>
            </a:r>
          </a:p>
          <a:p>
            <a:pPr algn="l" rtl="0" fontAlgn="base"/>
            <a:r>
              <a:rPr lang="en-US" sz="1800" b="0" i="0" dirty="0">
                <a:solidFill>
                  <a:srgbClr val="000000"/>
                </a:solidFill>
                <a:effectLst/>
                <a:latin typeface="Calibri" panose="020F0502020204030204" pitchFamily="34" charset="0"/>
              </a:rPr>
              <a:t>Here is an example of one journal article </a:t>
            </a:r>
            <a:endParaRPr lang="en-US" b="0" i="0" dirty="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DC1734ED-FB81-4BA4-9905-471382B029CF}" type="slidenum">
              <a:rPr lang="en-CA" smtClean="0"/>
              <a:t>6</a:t>
            </a:fld>
            <a:endParaRPr lang="en-CA"/>
          </a:p>
        </p:txBody>
      </p:sp>
    </p:spTree>
    <p:extLst>
      <p:ext uri="{BB962C8B-B14F-4D97-AF65-F5344CB8AC3E}">
        <p14:creationId xmlns:p14="http://schemas.microsoft.com/office/powerpoint/2010/main" val="37576995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 the right, you can email the article to yourself, save it to your computer or storage device, or export it to your citation management software account – click on “Save” to do so. If you want to print the item, it is better to download the PDF and print from there, because this print link will only print the citation page.</a:t>
            </a:r>
            <a:endParaRPr lang="en-US" dirty="0"/>
          </a:p>
          <a:p>
            <a:endParaRPr lang="en-CA" dirty="0"/>
          </a:p>
        </p:txBody>
      </p:sp>
      <p:sp>
        <p:nvSpPr>
          <p:cNvPr id="4" name="Slide Number Placeholder 3"/>
          <p:cNvSpPr>
            <a:spLocks noGrp="1"/>
          </p:cNvSpPr>
          <p:nvPr>
            <p:ph type="sldNum" sz="quarter" idx="5"/>
          </p:nvPr>
        </p:nvSpPr>
        <p:spPr/>
        <p:txBody>
          <a:bodyPr/>
          <a:lstStyle/>
          <a:p>
            <a:fld id="{AA3BE989-76B8-4F13-9267-01FDA45C437A}" type="slidenum">
              <a:rPr lang="en-US" smtClean="0"/>
              <a:t>61</a:t>
            </a:fld>
            <a:endParaRPr lang="en-US" dirty="0"/>
          </a:p>
        </p:txBody>
      </p:sp>
    </p:spTree>
    <p:extLst>
      <p:ext uri="{BB962C8B-B14F-4D97-AF65-F5344CB8AC3E}">
        <p14:creationId xmlns:p14="http://schemas.microsoft.com/office/powerpoint/2010/main" val="16969623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You can also use the helpful “Cite” function, which shows you what a reference citation for this article would look like in a variety of formats, including APA, MLA, and Chicago.</a:t>
            </a:r>
            <a:endParaRPr lang="en-US" dirty="0"/>
          </a:p>
          <a:p>
            <a:endParaRPr lang="en-CA" dirty="0"/>
          </a:p>
        </p:txBody>
      </p:sp>
      <p:sp>
        <p:nvSpPr>
          <p:cNvPr id="4" name="Slide Number Placeholder 3"/>
          <p:cNvSpPr>
            <a:spLocks noGrp="1"/>
          </p:cNvSpPr>
          <p:nvPr>
            <p:ph type="sldNum" sz="quarter" idx="5"/>
          </p:nvPr>
        </p:nvSpPr>
        <p:spPr/>
        <p:txBody>
          <a:bodyPr/>
          <a:lstStyle/>
          <a:p>
            <a:fld id="{AA3BE989-76B8-4F13-9267-01FDA45C437A}" type="slidenum">
              <a:rPr lang="en-US" smtClean="0"/>
              <a:t>62</a:t>
            </a:fld>
            <a:endParaRPr lang="en-US" dirty="0"/>
          </a:p>
        </p:txBody>
      </p:sp>
    </p:spTree>
    <p:extLst>
      <p:ext uri="{BB962C8B-B14F-4D97-AF65-F5344CB8AC3E}">
        <p14:creationId xmlns:p14="http://schemas.microsoft.com/office/powerpoint/2010/main" val="39555606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 will finish up our database search portion by showing you the very useful “Recent searches” function. You can click on this link to see all of the searches you have made, all of the changes you’ve made to them (including limiters and search terms added or removed), and the results of those searches. Keep in mind, though, that when you leave the database or close the browser window, the search history will not be saved.  You can print the search history if you want to keep a record of it. Click on “Export all searches” to save your search record as a PDF, in RTF or HTML format, or as a text file. Discover has this function, called “Search History”, though not all databases do.</a:t>
            </a:r>
          </a:p>
          <a:p>
            <a:endParaRPr lang="en-CA" dirty="0"/>
          </a:p>
        </p:txBody>
      </p:sp>
      <p:sp>
        <p:nvSpPr>
          <p:cNvPr id="4" name="Slide Number Placeholder 3"/>
          <p:cNvSpPr>
            <a:spLocks noGrp="1"/>
          </p:cNvSpPr>
          <p:nvPr>
            <p:ph type="sldNum" sz="quarter" idx="5"/>
          </p:nvPr>
        </p:nvSpPr>
        <p:spPr/>
        <p:txBody>
          <a:bodyPr/>
          <a:lstStyle/>
          <a:p>
            <a:fld id="{AA3BE989-76B8-4F13-9267-01FDA45C437A}" type="slidenum">
              <a:rPr lang="en-US" smtClean="0"/>
              <a:t>63</a:t>
            </a:fld>
            <a:endParaRPr lang="en-US" dirty="0"/>
          </a:p>
        </p:txBody>
      </p:sp>
    </p:spTree>
    <p:extLst>
      <p:ext uri="{BB962C8B-B14F-4D97-AF65-F5344CB8AC3E}">
        <p14:creationId xmlns:p14="http://schemas.microsoft.com/office/powerpoint/2010/main" val="380928580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Finally, I want to leave you with the message that the Library is here to help you! </a:t>
            </a:r>
            <a:endParaRPr lang="en-CA" dirty="0"/>
          </a:p>
        </p:txBody>
      </p:sp>
      <p:sp>
        <p:nvSpPr>
          <p:cNvPr id="4" name="Slide Number Placeholder 3"/>
          <p:cNvSpPr>
            <a:spLocks noGrp="1"/>
          </p:cNvSpPr>
          <p:nvPr>
            <p:ph type="sldNum" sz="quarter" idx="5"/>
          </p:nvPr>
        </p:nvSpPr>
        <p:spPr/>
        <p:txBody>
          <a:bodyPr/>
          <a:lstStyle/>
          <a:p>
            <a:fld id="{AA3BE989-76B8-4F13-9267-01FDA45C437A}" type="slidenum">
              <a:rPr lang="en-US" smtClean="0"/>
              <a:t>64</a:t>
            </a:fld>
            <a:endParaRPr lang="en-US" dirty="0"/>
          </a:p>
        </p:txBody>
      </p:sp>
    </p:spTree>
    <p:extLst>
      <p:ext uri="{BB962C8B-B14F-4D97-AF65-F5344CB8AC3E}">
        <p14:creationId xmlns:p14="http://schemas.microsoft.com/office/powerpoint/2010/main" val="17320532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mj-lt"/>
              <a:buNone/>
            </a:pPr>
            <a:r>
              <a:rPr lang="en-US" sz="1800" b="0" i="0" dirty="0">
                <a:effectLst/>
                <a:latin typeface="Calibri" panose="020F0502020204030204" pitchFamily="34" charset="0"/>
              </a:rPr>
              <a:t>Grad students, like yourselves are often dealing with so many sources you do want to think about how you will organize them. Check out our Keeping organized webinar, you can find a recording of this as well as upcoming webinars on our orientations page: http://library.athabascau.ca/orientations.html </a:t>
            </a:r>
          </a:p>
          <a:p>
            <a:endParaRPr lang="en-CA" dirty="0"/>
          </a:p>
        </p:txBody>
      </p:sp>
      <p:sp>
        <p:nvSpPr>
          <p:cNvPr id="4" name="Slide Number Placeholder 3"/>
          <p:cNvSpPr>
            <a:spLocks noGrp="1"/>
          </p:cNvSpPr>
          <p:nvPr>
            <p:ph type="sldNum" sz="quarter" idx="5"/>
          </p:nvPr>
        </p:nvSpPr>
        <p:spPr/>
        <p:txBody>
          <a:bodyPr/>
          <a:lstStyle/>
          <a:p>
            <a:fld id="{AA3BE989-76B8-4F13-9267-01FDA45C437A}" type="slidenum">
              <a:rPr lang="en-US" smtClean="0"/>
              <a:t>65</a:t>
            </a:fld>
            <a:endParaRPr lang="en-US" dirty="0"/>
          </a:p>
        </p:txBody>
      </p:sp>
    </p:spTree>
    <p:extLst>
      <p:ext uri="{BB962C8B-B14F-4D97-AF65-F5344CB8AC3E}">
        <p14:creationId xmlns:p14="http://schemas.microsoft.com/office/powerpoint/2010/main" val="158219476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Please visit our “Contact Us” page on the Library’s homepage for our contact information. You can email us or give us a call during our business hours (8:30 to 4:30, M – F, Alberta time) and we will get back to you as soon as possible. Our Reference Librarians can help you to come up with a search strategy if you are having difficulty with this, and our Library staff can help you with accessing materials.</a:t>
            </a:r>
          </a:p>
          <a:p>
            <a:endParaRPr lang="en-CA" dirty="0"/>
          </a:p>
        </p:txBody>
      </p:sp>
      <p:sp>
        <p:nvSpPr>
          <p:cNvPr id="4" name="Slide Number Placeholder 3"/>
          <p:cNvSpPr>
            <a:spLocks noGrp="1"/>
          </p:cNvSpPr>
          <p:nvPr>
            <p:ph type="sldNum" sz="quarter" idx="5"/>
          </p:nvPr>
        </p:nvSpPr>
        <p:spPr/>
        <p:txBody>
          <a:bodyPr/>
          <a:lstStyle/>
          <a:p>
            <a:fld id="{AA3BE989-76B8-4F13-9267-01FDA45C437A}" type="slidenum">
              <a:rPr lang="en-US" smtClean="0"/>
              <a:t>67</a:t>
            </a:fld>
            <a:endParaRPr lang="en-US" dirty="0"/>
          </a:p>
        </p:txBody>
      </p:sp>
    </p:spTree>
    <p:extLst>
      <p:ext uri="{BB962C8B-B14F-4D97-AF65-F5344CB8AC3E}">
        <p14:creationId xmlns:p14="http://schemas.microsoft.com/office/powerpoint/2010/main" val="389042666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Our contact us page also contains a link to our new FAQS. Here, you can search for answers to your basic questions about Library resources and services.</a:t>
            </a:r>
          </a:p>
        </p:txBody>
      </p:sp>
      <p:sp>
        <p:nvSpPr>
          <p:cNvPr id="4" name="Slide Number Placeholder 3"/>
          <p:cNvSpPr>
            <a:spLocks noGrp="1"/>
          </p:cNvSpPr>
          <p:nvPr>
            <p:ph type="sldNum" sz="quarter" idx="5"/>
          </p:nvPr>
        </p:nvSpPr>
        <p:spPr/>
        <p:txBody>
          <a:bodyPr/>
          <a:lstStyle/>
          <a:p>
            <a:fld id="{AA3BE989-76B8-4F13-9267-01FDA45C437A}" type="slidenum">
              <a:rPr lang="en-US" smtClean="0"/>
              <a:t>68</a:t>
            </a:fld>
            <a:endParaRPr lang="en-US" dirty="0"/>
          </a:p>
        </p:txBody>
      </p:sp>
    </p:spTree>
    <p:extLst>
      <p:ext uri="{BB962C8B-B14F-4D97-AF65-F5344CB8AC3E}">
        <p14:creationId xmlns:p14="http://schemas.microsoft.com/office/powerpoint/2010/main" val="32851182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 also offer live chat services from 10:30 am to 2:30 pm Mountain Time. You can click on the “Ask Us” chat widget on the top right of the homepage screen during these hours to chat live with a library staff member.</a:t>
            </a:r>
          </a:p>
        </p:txBody>
      </p:sp>
      <p:sp>
        <p:nvSpPr>
          <p:cNvPr id="4" name="Slide Number Placeholder 3"/>
          <p:cNvSpPr>
            <a:spLocks noGrp="1"/>
          </p:cNvSpPr>
          <p:nvPr>
            <p:ph type="sldNum" sz="quarter" idx="5"/>
          </p:nvPr>
        </p:nvSpPr>
        <p:spPr/>
        <p:txBody>
          <a:bodyPr/>
          <a:lstStyle/>
          <a:p>
            <a:fld id="{AA3BE989-76B8-4F13-9267-01FDA45C437A}" type="slidenum">
              <a:rPr lang="en-US" smtClean="0"/>
              <a:t>70</a:t>
            </a:fld>
            <a:endParaRPr lang="en-US" dirty="0"/>
          </a:p>
        </p:txBody>
      </p:sp>
    </p:spTree>
    <p:extLst>
      <p:ext uri="{BB962C8B-B14F-4D97-AF65-F5344CB8AC3E}">
        <p14:creationId xmlns:p14="http://schemas.microsoft.com/office/powerpoint/2010/main" val="27543762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A3BE989-76B8-4F13-9267-01FDA45C437A}" type="slidenum">
              <a:rPr lang="en-US" smtClean="0"/>
              <a:t>71</a:t>
            </a:fld>
            <a:endParaRPr lang="en-US" dirty="0"/>
          </a:p>
        </p:txBody>
      </p:sp>
    </p:spTree>
    <p:extLst>
      <p:ext uri="{BB962C8B-B14F-4D97-AF65-F5344CB8AC3E}">
        <p14:creationId xmlns:p14="http://schemas.microsoft.com/office/powerpoint/2010/main" val="324250838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Thank you for your attention! Do you have any questions?</a:t>
            </a:r>
          </a:p>
        </p:txBody>
      </p:sp>
      <p:sp>
        <p:nvSpPr>
          <p:cNvPr id="4" name="Slide Number Placeholder 3"/>
          <p:cNvSpPr>
            <a:spLocks noGrp="1"/>
          </p:cNvSpPr>
          <p:nvPr>
            <p:ph type="sldNum" sz="quarter" idx="5"/>
          </p:nvPr>
        </p:nvSpPr>
        <p:spPr/>
        <p:txBody>
          <a:bodyPr/>
          <a:lstStyle/>
          <a:p>
            <a:fld id="{AA3BE989-76B8-4F13-9267-01FDA45C437A}" type="slidenum">
              <a:rPr lang="en-US" smtClean="0"/>
              <a:t>72</a:t>
            </a:fld>
            <a:endParaRPr lang="en-US" dirty="0"/>
          </a:p>
        </p:txBody>
      </p:sp>
    </p:spTree>
    <p:extLst>
      <p:ext uri="{BB962C8B-B14F-4D97-AF65-F5344CB8AC3E}">
        <p14:creationId xmlns:p14="http://schemas.microsoft.com/office/powerpoint/2010/main" val="30856450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mj-lt"/>
              <a:buNone/>
            </a:pPr>
            <a:r>
              <a:rPr lang="en-US" sz="1800" b="0" i="0" dirty="0">
                <a:solidFill>
                  <a:srgbClr val="000000"/>
                </a:solidFill>
                <a:effectLst/>
                <a:latin typeface="Calibri" panose="020F0502020204030204" pitchFamily="34" charset="0"/>
              </a:rPr>
              <a:t>Several different journal articles are published in a single journal, as you can see here </a:t>
            </a:r>
          </a:p>
          <a:p>
            <a:pPr algn="l" rtl="0" fontAlgn="base"/>
            <a:r>
              <a:rPr lang="en-US" sz="1800" b="0" i="0" dirty="0">
                <a:solidFill>
                  <a:srgbClr val="000000"/>
                </a:solidFill>
                <a:effectLst/>
                <a:latin typeface="Calibri" panose="020F0502020204030204" pitchFamily="34" charset="0"/>
              </a:rPr>
              <a:t>Journals are a type of publication that are published periodically, and are sometimes referred to as periodicals, scholarly journals, refereed journals, or peer reviewed journals.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Calibri" panose="020F0502020204030204" pitchFamily="34" charset="0"/>
              </a:rPr>
              <a:t>If a journal is described as peer reviewed, it means that experts in the field have reviewed each of the articles found within it before they were accepted for publication.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Calibri" panose="020F0502020204030204" pitchFamily="34" charset="0"/>
              </a:rPr>
              <a:t>Journals may be published with a variety of frequencies: once a year, twice a year, every quarter, every two months, etc.  </a:t>
            </a:r>
            <a:endParaRPr lang="en-US" b="0" i="0" dirty="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DC1734ED-FB81-4BA4-9905-471382B029CF}" type="slidenum">
              <a:rPr lang="en-CA" smtClean="0"/>
              <a:t>7</a:t>
            </a:fld>
            <a:endParaRPr lang="en-CA"/>
          </a:p>
        </p:txBody>
      </p:sp>
    </p:spTree>
    <p:extLst>
      <p:ext uri="{BB962C8B-B14F-4D97-AF65-F5344CB8AC3E}">
        <p14:creationId xmlns:p14="http://schemas.microsoft.com/office/powerpoint/2010/main" val="10339638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Calibri" panose="020F0502020204030204" pitchFamily="34" charset="0"/>
              </a:rPr>
              <a:t>Several different journals will be gathered into a journal database, or periodical database. Some journal databases include the full text of articles, while others only provide the citations and abstracts for the journal articles found within it. Journal databases may also include articles from magazines, and other sources, but most also provide you with the option to limit your search to journals that are scholarly or peer reviewed. </a:t>
            </a:r>
            <a:endParaRPr lang="en-CA" dirty="0"/>
          </a:p>
        </p:txBody>
      </p:sp>
      <p:sp>
        <p:nvSpPr>
          <p:cNvPr id="4" name="Slide Number Placeholder 3"/>
          <p:cNvSpPr>
            <a:spLocks noGrp="1"/>
          </p:cNvSpPr>
          <p:nvPr>
            <p:ph type="sldNum" sz="quarter" idx="5"/>
          </p:nvPr>
        </p:nvSpPr>
        <p:spPr/>
        <p:txBody>
          <a:bodyPr/>
          <a:lstStyle/>
          <a:p>
            <a:fld id="{DC1734ED-FB81-4BA4-9905-471382B029CF}" type="slidenum">
              <a:rPr lang="en-CA" smtClean="0"/>
              <a:t>8</a:t>
            </a:fld>
            <a:endParaRPr lang="en-CA"/>
          </a:p>
        </p:txBody>
      </p:sp>
    </p:spTree>
    <p:extLst>
      <p:ext uri="{BB962C8B-B14F-4D97-AF65-F5344CB8AC3E}">
        <p14:creationId xmlns:p14="http://schemas.microsoft.com/office/powerpoint/2010/main" val="23529486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Through AU Library you have access to over 200 journal databases, and more than 107,000 individual journals in full text. </a:t>
            </a:r>
          </a:p>
          <a:p>
            <a:endParaRPr lang="en-CA" dirty="0"/>
          </a:p>
        </p:txBody>
      </p:sp>
      <p:sp>
        <p:nvSpPr>
          <p:cNvPr id="4" name="Slide Number Placeholder 3"/>
          <p:cNvSpPr>
            <a:spLocks noGrp="1"/>
          </p:cNvSpPr>
          <p:nvPr>
            <p:ph type="sldNum" sz="quarter" idx="5"/>
          </p:nvPr>
        </p:nvSpPr>
        <p:spPr/>
        <p:txBody>
          <a:bodyPr/>
          <a:lstStyle/>
          <a:p>
            <a:fld id="{AA3BE989-76B8-4F13-9267-01FDA45C437A}" type="slidenum">
              <a:rPr lang="en-US" smtClean="0"/>
              <a:t>9</a:t>
            </a:fld>
            <a:endParaRPr lang="en-US" dirty="0"/>
          </a:p>
        </p:txBody>
      </p:sp>
    </p:spTree>
    <p:extLst>
      <p:ext uri="{BB962C8B-B14F-4D97-AF65-F5344CB8AC3E}">
        <p14:creationId xmlns:p14="http://schemas.microsoft.com/office/powerpoint/2010/main" val="29200049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12" name="Picture Placeholder 13">
            <a:extLst>
              <a:ext uri="{FF2B5EF4-FFF2-40B4-BE49-F238E27FC236}">
                <a16:creationId xmlns:a16="http://schemas.microsoft.com/office/drawing/2014/main" id="{9FB41AE7-07AD-43D7-9418-6D32BE5E3192}"/>
              </a:ext>
            </a:extLst>
          </p:cNvPr>
          <p:cNvSpPr>
            <a:spLocks noGrp="1"/>
          </p:cNvSpPr>
          <p:nvPr>
            <p:ph type="pic" sz="quarter" idx="15"/>
          </p:nvPr>
        </p:nvSpPr>
        <p:spPr>
          <a:xfrm>
            <a:off x="-71015" y="0"/>
            <a:ext cx="12263015" cy="6858000"/>
          </a:xfrm>
          <a:solidFill>
            <a:schemeClr val="bg1">
              <a:lumMod val="50000"/>
            </a:schemeClr>
          </a:solidFill>
        </p:spPr>
        <p:txBody>
          <a:bodyPr/>
          <a:lstStyle/>
          <a:p>
            <a:r>
              <a:rPr lang="en-US"/>
              <a:t>Click icon to add picture</a:t>
            </a:r>
            <a:endParaRPr lang="en-US" dirty="0"/>
          </a:p>
        </p:txBody>
      </p:sp>
      <p:grpSp>
        <p:nvGrpSpPr>
          <p:cNvPr id="14" name="Group 13">
            <a:extLst>
              <a:ext uri="{FF2B5EF4-FFF2-40B4-BE49-F238E27FC236}">
                <a16:creationId xmlns:a16="http://schemas.microsoft.com/office/drawing/2014/main" id="{846D6A0C-E2C3-43CB-83D0-B5F6221079CA}"/>
              </a:ext>
            </a:extLst>
          </p:cNvPr>
          <p:cNvGrpSpPr/>
          <p:nvPr userDrawn="1"/>
        </p:nvGrpSpPr>
        <p:grpSpPr>
          <a:xfrm flipH="1">
            <a:off x="2076202" y="1374276"/>
            <a:ext cx="7324426" cy="3883523"/>
            <a:chOff x="252031" y="-22763"/>
            <a:chExt cx="7324426" cy="7269964"/>
          </a:xfrm>
        </p:grpSpPr>
        <p:sp>
          <p:nvSpPr>
            <p:cNvPr id="15" name="Rectangle 14">
              <a:extLst>
                <a:ext uri="{FF2B5EF4-FFF2-40B4-BE49-F238E27FC236}">
                  <a16:creationId xmlns:a16="http://schemas.microsoft.com/office/drawing/2014/main" id="{F997D03F-0BE2-458F-92A2-4FE73B0FBF51}"/>
                </a:ext>
              </a:extLst>
            </p:cNvPr>
            <p:cNvSpPr/>
            <p:nvPr userDrawn="1"/>
          </p:nvSpPr>
          <p:spPr>
            <a:xfrm>
              <a:off x="500743" y="-22763"/>
              <a:ext cx="7075714" cy="5878284"/>
            </a:xfrm>
            <a:prstGeom prst="rect">
              <a:avLst/>
            </a:prstGeom>
            <a:noFill/>
            <a:ln w="127000">
              <a:solidFill>
                <a:srgbClr val="2F3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EDC96296-0FBF-47A5-9D6A-5D9BB647A4D7}"/>
                </a:ext>
              </a:extLst>
            </p:cNvPr>
            <p:cNvSpPr/>
            <p:nvPr userDrawn="1"/>
          </p:nvSpPr>
          <p:spPr>
            <a:xfrm>
              <a:off x="979714" y="1181211"/>
              <a:ext cx="6117771" cy="6065990"/>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17" name="Rectangle 16">
              <a:extLst>
                <a:ext uri="{FF2B5EF4-FFF2-40B4-BE49-F238E27FC236}">
                  <a16:creationId xmlns:a16="http://schemas.microsoft.com/office/drawing/2014/main" id="{53F17719-10FE-433E-9CCC-4509DE17F22A}"/>
                </a:ext>
              </a:extLst>
            </p:cNvPr>
            <p:cNvSpPr/>
            <p:nvPr userDrawn="1"/>
          </p:nvSpPr>
          <p:spPr>
            <a:xfrm>
              <a:off x="252031" y="655467"/>
              <a:ext cx="6475341" cy="57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0DE73F1A-AAF0-4EB4-8DF0-C152BD93C69B}"/>
              </a:ext>
            </a:extLst>
          </p:cNvPr>
          <p:cNvSpPr>
            <a:spLocks noGrp="1"/>
          </p:cNvSpPr>
          <p:nvPr>
            <p:ph type="ctrTitle" hasCustomPrompt="1"/>
          </p:nvPr>
        </p:nvSpPr>
        <p:spPr>
          <a:xfrm>
            <a:off x="2791372" y="2238426"/>
            <a:ext cx="6609256" cy="1508126"/>
          </a:xfrm>
        </p:spPr>
        <p:txBody>
          <a:bodyPr anchor="b">
            <a:normAutofit/>
          </a:bodyPr>
          <a:lstStyle>
            <a:lvl1pPr algn="ctr">
              <a:defRPr sz="4800" b="1">
                <a:solidFill>
                  <a:srgbClr val="2F3342"/>
                </a:solidFill>
                <a:latin typeface="+mj-lt"/>
              </a:defRPr>
            </a:lvl1pPr>
          </a:lstStyle>
          <a:p>
            <a:r>
              <a:rPr lang="en-US" dirty="0"/>
              <a:t>Click to edit </a:t>
            </a:r>
            <a:br>
              <a:rPr lang="en-US" dirty="0"/>
            </a:br>
            <a:r>
              <a:rPr lang="en-US" dirty="0"/>
              <a:t>Master title style</a:t>
            </a:r>
          </a:p>
        </p:txBody>
      </p:sp>
      <p:sp>
        <p:nvSpPr>
          <p:cNvPr id="3" name="Subtitle 2">
            <a:extLst>
              <a:ext uri="{FF2B5EF4-FFF2-40B4-BE49-F238E27FC236}">
                <a16:creationId xmlns:a16="http://schemas.microsoft.com/office/drawing/2014/main" id="{A3075AE6-92D3-4205-B268-E1AD6C5901DE}"/>
              </a:ext>
            </a:extLst>
          </p:cNvPr>
          <p:cNvSpPr>
            <a:spLocks noGrp="1"/>
          </p:cNvSpPr>
          <p:nvPr>
            <p:ph type="subTitle" idx="1"/>
          </p:nvPr>
        </p:nvSpPr>
        <p:spPr>
          <a:xfrm>
            <a:off x="2791372" y="3838627"/>
            <a:ext cx="6609256" cy="450503"/>
          </a:xfrm>
        </p:spPr>
        <p:txBody>
          <a:bodyPr/>
          <a:lstStyle>
            <a:lvl1pPr marL="0" indent="0" algn="ctr">
              <a:buNone/>
              <a:defRPr sz="2400" spc="300">
                <a:solidFill>
                  <a:srgbClr val="2F334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776861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7BF3BF7F-F094-497C-9310-2FE8B059E82B}"/>
              </a:ext>
            </a:extLst>
          </p:cNvPr>
          <p:cNvGrpSpPr/>
          <p:nvPr userDrawn="1"/>
        </p:nvGrpSpPr>
        <p:grpSpPr>
          <a:xfrm flipH="1" flipV="1">
            <a:off x="3581400" y="451189"/>
            <a:ext cx="5276606" cy="5768636"/>
            <a:chOff x="883522" y="408327"/>
            <a:chExt cx="5276606" cy="5768636"/>
          </a:xfrm>
        </p:grpSpPr>
        <p:sp>
          <p:nvSpPr>
            <p:cNvPr id="15" name="Rectangle 14">
              <a:extLst>
                <a:ext uri="{FF2B5EF4-FFF2-40B4-BE49-F238E27FC236}">
                  <a16:creationId xmlns:a16="http://schemas.microsoft.com/office/drawing/2014/main" id="{2D49E498-4E90-44A2-B49F-157DFF9E8581}"/>
                </a:ext>
              </a:extLst>
            </p:cNvPr>
            <p:cNvSpPr/>
            <p:nvPr/>
          </p:nvSpPr>
          <p:spPr>
            <a:xfrm>
              <a:off x="1808217" y="1403690"/>
              <a:ext cx="4351911" cy="4773273"/>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pic>
          <p:nvPicPr>
            <p:cNvPr id="17" name="Graphic 16">
              <a:extLst>
                <a:ext uri="{FF2B5EF4-FFF2-40B4-BE49-F238E27FC236}">
                  <a16:creationId xmlns:a16="http://schemas.microsoft.com/office/drawing/2014/main" id="{B2D9F108-8C30-4BEC-8122-BE26326444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39938" y="1088572"/>
              <a:ext cx="4572000" cy="4572000"/>
            </a:xfrm>
            <a:prstGeom prst="rect">
              <a:avLst/>
            </a:prstGeom>
          </p:spPr>
        </p:pic>
        <p:sp>
          <p:nvSpPr>
            <p:cNvPr id="16" name="Rectangle 15">
              <a:extLst>
                <a:ext uri="{FF2B5EF4-FFF2-40B4-BE49-F238E27FC236}">
                  <a16:creationId xmlns:a16="http://schemas.microsoft.com/office/drawing/2014/main" id="{FAB546B5-7C56-40DD-B1DF-AE850DE5FDB3}"/>
                </a:ext>
              </a:extLst>
            </p:cNvPr>
            <p:cNvSpPr/>
            <p:nvPr/>
          </p:nvSpPr>
          <p:spPr>
            <a:xfrm>
              <a:off x="883522" y="408327"/>
              <a:ext cx="4351911" cy="4773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grpSp>
      <p:sp>
        <p:nvSpPr>
          <p:cNvPr id="8" name="Title 1">
            <a:extLst>
              <a:ext uri="{FF2B5EF4-FFF2-40B4-BE49-F238E27FC236}">
                <a16:creationId xmlns:a16="http://schemas.microsoft.com/office/drawing/2014/main" id="{4C30FD01-9DD8-4ECA-AC52-7C41002A99B3}"/>
              </a:ext>
            </a:extLst>
          </p:cNvPr>
          <p:cNvSpPr>
            <a:spLocks noGrp="1"/>
          </p:cNvSpPr>
          <p:nvPr>
            <p:ph type="title"/>
          </p:nvPr>
        </p:nvSpPr>
        <p:spPr>
          <a:xfrm>
            <a:off x="4506095" y="1742989"/>
            <a:ext cx="4351911" cy="3352800"/>
          </a:xfrm>
        </p:spPr>
        <p:txBody>
          <a:bodyPr>
            <a:normAutofit/>
          </a:bodyPr>
          <a:lstStyle>
            <a:lvl1pPr algn="ctr">
              <a:defRPr sz="4400" b="1" spc="300">
                <a:solidFill>
                  <a:schemeClr val="tx1"/>
                </a:solidFill>
                <a:latin typeface="+mj-lt"/>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5087118E-1B0A-407B-BDCE-B343BC9F92E9}"/>
              </a:ext>
            </a:extLst>
          </p:cNvPr>
          <p:cNvSpPr>
            <a:spLocks noGrp="1"/>
          </p:cNvSpPr>
          <p:nvPr>
            <p:ph type="sldNum" sz="quarter" idx="17"/>
          </p:nvPr>
        </p:nvSpPr>
        <p:spPr/>
        <p:txBody>
          <a:bodyPr/>
          <a:lstStyle/>
          <a:p>
            <a:fld id="{8C2E478F-E849-4A8C-AF1F-CBCC78A7CBFA}" type="slidenum">
              <a:rPr lang="en-US" smtClean="0"/>
              <a:pPr/>
              <a:t>‹#›</a:t>
            </a:fld>
            <a:endParaRPr lang="en-US" dirty="0"/>
          </a:p>
        </p:txBody>
      </p:sp>
      <p:sp>
        <p:nvSpPr>
          <p:cNvPr id="11" name="Text Placeholder 2">
            <a:extLst>
              <a:ext uri="{FF2B5EF4-FFF2-40B4-BE49-F238E27FC236}">
                <a16:creationId xmlns:a16="http://schemas.microsoft.com/office/drawing/2014/main" id="{CEC8E835-7291-427D-948E-B544E36AD129}"/>
              </a:ext>
            </a:extLst>
          </p:cNvPr>
          <p:cNvSpPr>
            <a:spLocks noGrp="1"/>
          </p:cNvSpPr>
          <p:nvPr>
            <p:ph type="body" idx="1" hasCustomPrompt="1"/>
          </p:nvPr>
        </p:nvSpPr>
        <p:spPr>
          <a:xfrm>
            <a:off x="4506094" y="4127455"/>
            <a:ext cx="4351911" cy="296437"/>
          </a:xfrm>
        </p:spPr>
        <p:txBody>
          <a:bodyPr vert="horz" lIns="91440" tIns="45720" rIns="91440" bIns="45720" rtlCol="0">
            <a:noAutofit/>
          </a:bodyPr>
          <a:lstStyle>
            <a:lvl1pPr marL="0" indent="0">
              <a:buNone/>
              <a:defRPr lang="en-US" sz="2000" cap="all" spc="600" baseline="0">
                <a:solidFill>
                  <a:schemeClr val="tx1"/>
                </a:solidFill>
                <a:latin typeface="+mj-lt"/>
              </a:defRPr>
            </a:lvl1pPr>
          </a:lstStyle>
          <a:p>
            <a:pPr marL="228600" lvl="0" indent="-228600" algn="ctr"/>
            <a:r>
              <a:rPr lang="en-US" dirty="0"/>
              <a:t>EDIT MASTER TEXT STYLES</a:t>
            </a:r>
          </a:p>
        </p:txBody>
      </p:sp>
    </p:spTree>
    <p:extLst>
      <p:ext uri="{BB962C8B-B14F-4D97-AF65-F5344CB8AC3E}">
        <p14:creationId xmlns:p14="http://schemas.microsoft.com/office/powerpoint/2010/main" val="2263729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F38A5A1-070F-43C9-B2D5-C557B0D72B9C}"/>
              </a:ext>
            </a:extLst>
          </p:cNvPr>
          <p:cNvSpPr>
            <a:spLocks noGrp="1"/>
          </p:cNvSpPr>
          <p:nvPr>
            <p:ph type="body" idx="1"/>
          </p:nvPr>
        </p:nvSpPr>
        <p:spPr>
          <a:xfrm>
            <a:off x="573882" y="1061132"/>
            <a:ext cx="3464717" cy="823912"/>
          </a:xfrm>
          <a:ln>
            <a:noFill/>
          </a:ln>
        </p:spPr>
        <p:txBody>
          <a:bodyPr anchor="ctr"/>
          <a:lstStyle>
            <a:lvl1pPr marL="0" indent="0" algn="ctr">
              <a:buNone/>
              <a:defRPr sz="24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Rectangle 17">
            <a:extLst>
              <a:ext uri="{FF2B5EF4-FFF2-40B4-BE49-F238E27FC236}">
                <a16:creationId xmlns:a16="http://schemas.microsoft.com/office/drawing/2014/main" id="{6EDCBFD0-7AE5-4346-AD3A-01F956626091}"/>
              </a:ext>
            </a:extLst>
          </p:cNvPr>
          <p:cNvSpPr/>
          <p:nvPr userDrawn="1"/>
        </p:nvSpPr>
        <p:spPr>
          <a:xfrm>
            <a:off x="4430484" y="0"/>
            <a:ext cx="2873833" cy="5426414"/>
          </a:xfrm>
          <a:prstGeom prst="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2" name="Title 1">
            <a:extLst>
              <a:ext uri="{FF2B5EF4-FFF2-40B4-BE49-F238E27FC236}">
                <a16:creationId xmlns:a16="http://schemas.microsoft.com/office/drawing/2014/main" id="{A41F4A2F-9480-4E94-806C-5D65C71DFB9F}"/>
              </a:ext>
            </a:extLst>
          </p:cNvPr>
          <p:cNvSpPr>
            <a:spLocks noGrp="1"/>
          </p:cNvSpPr>
          <p:nvPr>
            <p:ph type="title"/>
          </p:nvPr>
        </p:nvSpPr>
        <p:spPr>
          <a:xfrm>
            <a:off x="595884" y="0"/>
            <a:ext cx="3834596" cy="1124404"/>
          </a:xfrm>
        </p:spPr>
        <p:txBody>
          <a:bodyPr>
            <a:noAutofit/>
          </a:bodyPr>
          <a:lstStyle>
            <a:lvl1pPr>
              <a:defRPr sz="2800"/>
            </a:lvl1pPr>
          </a:lstStyle>
          <a:p>
            <a:r>
              <a:rPr lang="en-US"/>
              <a:t>Click to edit Master title style</a:t>
            </a:r>
          </a:p>
        </p:txBody>
      </p:sp>
      <p:sp>
        <p:nvSpPr>
          <p:cNvPr id="17" name="Rectangle 16">
            <a:extLst>
              <a:ext uri="{FF2B5EF4-FFF2-40B4-BE49-F238E27FC236}">
                <a16:creationId xmlns:a16="http://schemas.microsoft.com/office/drawing/2014/main" id="{CC3A4379-5E89-42FE-AA5C-BEA0CDFCDD6F}"/>
              </a:ext>
            </a:extLst>
          </p:cNvPr>
          <p:cNvSpPr/>
          <p:nvPr userDrawn="1"/>
        </p:nvSpPr>
        <p:spPr>
          <a:xfrm>
            <a:off x="4887684" y="1431586"/>
            <a:ext cx="2873833"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13" name="Rectangle 12">
            <a:extLst>
              <a:ext uri="{FF2B5EF4-FFF2-40B4-BE49-F238E27FC236}">
                <a16:creationId xmlns:a16="http://schemas.microsoft.com/office/drawing/2014/main" id="{7EA625CC-388D-4655-BFA6-2CC4FD9E889D}"/>
              </a:ext>
            </a:extLst>
          </p:cNvPr>
          <p:cNvSpPr/>
          <p:nvPr userDrawn="1"/>
        </p:nvSpPr>
        <p:spPr>
          <a:xfrm>
            <a:off x="4659081" y="447789"/>
            <a:ext cx="2873833" cy="5957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6" name="Slide Number Placeholder 5">
            <a:extLst>
              <a:ext uri="{FF2B5EF4-FFF2-40B4-BE49-F238E27FC236}">
                <a16:creationId xmlns:a16="http://schemas.microsoft.com/office/drawing/2014/main" id="{492AA6DE-6D7A-4135-8B9F-99A91527F21D}"/>
              </a:ext>
            </a:extLst>
          </p:cNvPr>
          <p:cNvSpPr>
            <a:spLocks noGrp="1"/>
          </p:cNvSpPr>
          <p:nvPr>
            <p:ph type="sldNum" sz="quarter" idx="17"/>
          </p:nvPr>
        </p:nvSpPr>
        <p:spPr/>
        <p:txBody>
          <a:bodyPr/>
          <a:lstStyle/>
          <a:p>
            <a:fld id="{8C2E478F-E849-4A8C-AF1F-CBCC78A7CBFA}" type="slidenum">
              <a:rPr lang="en-US" smtClean="0"/>
              <a:pPr/>
              <a:t>‹#›</a:t>
            </a:fld>
            <a:endParaRPr lang="en-US" dirty="0"/>
          </a:p>
        </p:txBody>
      </p:sp>
      <p:sp>
        <p:nvSpPr>
          <p:cNvPr id="14" name="Text Placeholder 4">
            <a:extLst>
              <a:ext uri="{FF2B5EF4-FFF2-40B4-BE49-F238E27FC236}">
                <a16:creationId xmlns:a16="http://schemas.microsoft.com/office/drawing/2014/main" id="{17A78D63-E00C-4155-A5B2-B3431A09ACB4}"/>
              </a:ext>
            </a:extLst>
          </p:cNvPr>
          <p:cNvSpPr>
            <a:spLocks noGrp="1"/>
          </p:cNvSpPr>
          <p:nvPr>
            <p:ph type="body" sz="quarter" idx="3"/>
          </p:nvPr>
        </p:nvSpPr>
        <p:spPr>
          <a:xfrm>
            <a:off x="8153395" y="1061132"/>
            <a:ext cx="3464721" cy="823912"/>
          </a:xfrm>
          <a:ln>
            <a:noFill/>
          </a:ln>
        </p:spPr>
        <p:txBody>
          <a:bodyPr vert="horz" lIns="91440" tIns="45720" rIns="91440" bIns="45720" rtlCol="0" anchor="ctr">
            <a:normAutofit/>
          </a:bodyPr>
          <a:lstStyle>
            <a:lvl1pPr marL="0" indent="0">
              <a:buNone/>
              <a:defRPr lang="en-US" sz="2400" b="1" dirty="0">
                <a:solidFill>
                  <a:schemeClr val="tx1"/>
                </a:solidFill>
                <a:latin typeface="+mj-lt"/>
              </a:defRPr>
            </a:lvl1pPr>
          </a:lstStyle>
          <a:p>
            <a:pPr marL="228600" lvl="0" indent="-228600" algn="ctr"/>
            <a:r>
              <a:rPr lang="en-US"/>
              <a:t>Click to edit Master text styles</a:t>
            </a:r>
          </a:p>
        </p:txBody>
      </p:sp>
      <p:sp>
        <p:nvSpPr>
          <p:cNvPr id="16" name="Content Placeholder 5">
            <a:extLst>
              <a:ext uri="{FF2B5EF4-FFF2-40B4-BE49-F238E27FC236}">
                <a16:creationId xmlns:a16="http://schemas.microsoft.com/office/drawing/2014/main" id="{12AF2780-75D3-4992-93BC-8EA50C648A8E}"/>
              </a:ext>
            </a:extLst>
          </p:cNvPr>
          <p:cNvSpPr>
            <a:spLocks noGrp="1"/>
          </p:cNvSpPr>
          <p:nvPr>
            <p:ph sz="quarter" idx="4"/>
          </p:nvPr>
        </p:nvSpPr>
        <p:spPr>
          <a:xfrm>
            <a:off x="8153394" y="2108201"/>
            <a:ext cx="3464721" cy="3684588"/>
          </a:xfrm>
        </p:spPr>
        <p:txBody>
          <a:bodyPr>
            <a:normAutofit/>
          </a:bodyPr>
          <a:lstStyle>
            <a:lvl1pPr>
              <a:defRPr sz="16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3">
            <a:extLst>
              <a:ext uri="{FF2B5EF4-FFF2-40B4-BE49-F238E27FC236}">
                <a16:creationId xmlns:a16="http://schemas.microsoft.com/office/drawing/2014/main" id="{EAAE1C5B-7233-4F49-895F-7566CEB6D819}"/>
              </a:ext>
            </a:extLst>
          </p:cNvPr>
          <p:cNvSpPr>
            <a:spLocks noGrp="1"/>
          </p:cNvSpPr>
          <p:nvPr>
            <p:ph sz="half" idx="2"/>
          </p:nvPr>
        </p:nvSpPr>
        <p:spPr>
          <a:xfrm>
            <a:off x="573882" y="2108201"/>
            <a:ext cx="3464717" cy="3684588"/>
          </a:xfrm>
        </p:spPr>
        <p:txBody>
          <a:bodyPr>
            <a:normAutofit/>
          </a:bodyPr>
          <a:lstStyle>
            <a:lvl1pPr>
              <a:defRPr sz="16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102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EDCBFD0-7AE5-4346-AD3A-01F956626091}"/>
              </a:ext>
            </a:extLst>
          </p:cNvPr>
          <p:cNvSpPr/>
          <p:nvPr userDrawn="1"/>
        </p:nvSpPr>
        <p:spPr>
          <a:xfrm>
            <a:off x="4430484" y="0"/>
            <a:ext cx="2873833" cy="5426414"/>
          </a:xfrm>
          <a:prstGeom prst="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2" name="Title 1">
            <a:extLst>
              <a:ext uri="{FF2B5EF4-FFF2-40B4-BE49-F238E27FC236}">
                <a16:creationId xmlns:a16="http://schemas.microsoft.com/office/drawing/2014/main" id="{A41F4A2F-9480-4E94-806C-5D65C71DFB9F}"/>
              </a:ext>
            </a:extLst>
          </p:cNvPr>
          <p:cNvSpPr>
            <a:spLocks noGrp="1"/>
          </p:cNvSpPr>
          <p:nvPr>
            <p:ph type="title"/>
          </p:nvPr>
        </p:nvSpPr>
        <p:spPr>
          <a:xfrm>
            <a:off x="595884" y="0"/>
            <a:ext cx="3834596" cy="1124404"/>
          </a:xfrm>
        </p:spPr>
        <p:txBody>
          <a:bodyPr>
            <a:noAutofit/>
          </a:bodyPr>
          <a:lstStyle>
            <a:lvl1pPr>
              <a:defRPr sz="2800"/>
            </a:lvl1pPr>
          </a:lstStyle>
          <a:p>
            <a:r>
              <a:rPr lang="en-US"/>
              <a:t>Click to edit Master title style</a:t>
            </a:r>
          </a:p>
        </p:txBody>
      </p:sp>
      <p:sp>
        <p:nvSpPr>
          <p:cNvPr id="17" name="Rectangle 16">
            <a:extLst>
              <a:ext uri="{FF2B5EF4-FFF2-40B4-BE49-F238E27FC236}">
                <a16:creationId xmlns:a16="http://schemas.microsoft.com/office/drawing/2014/main" id="{CC3A4379-5E89-42FE-AA5C-BEA0CDFCDD6F}"/>
              </a:ext>
            </a:extLst>
          </p:cNvPr>
          <p:cNvSpPr/>
          <p:nvPr userDrawn="1"/>
        </p:nvSpPr>
        <p:spPr>
          <a:xfrm>
            <a:off x="4887684" y="1431586"/>
            <a:ext cx="2873833"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13" name="Rectangle 12">
            <a:extLst>
              <a:ext uri="{FF2B5EF4-FFF2-40B4-BE49-F238E27FC236}">
                <a16:creationId xmlns:a16="http://schemas.microsoft.com/office/drawing/2014/main" id="{7EA625CC-388D-4655-BFA6-2CC4FD9E889D}"/>
              </a:ext>
            </a:extLst>
          </p:cNvPr>
          <p:cNvSpPr/>
          <p:nvPr userDrawn="1"/>
        </p:nvSpPr>
        <p:spPr>
          <a:xfrm>
            <a:off x="4659081" y="447789"/>
            <a:ext cx="2873833" cy="5957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6" name="Slide Number Placeholder 5">
            <a:extLst>
              <a:ext uri="{FF2B5EF4-FFF2-40B4-BE49-F238E27FC236}">
                <a16:creationId xmlns:a16="http://schemas.microsoft.com/office/drawing/2014/main" id="{492AA6DE-6D7A-4135-8B9F-99A91527F21D}"/>
              </a:ext>
            </a:extLst>
          </p:cNvPr>
          <p:cNvSpPr>
            <a:spLocks noGrp="1"/>
          </p:cNvSpPr>
          <p:nvPr>
            <p:ph type="sldNum" sz="quarter" idx="17"/>
          </p:nvPr>
        </p:nvSpPr>
        <p:spPr/>
        <p:txBody>
          <a:bodyPr/>
          <a:lstStyle/>
          <a:p>
            <a:fld id="{8C2E478F-E849-4A8C-AF1F-CBCC78A7CBFA}" type="slidenum">
              <a:rPr lang="en-US" smtClean="0"/>
              <a:pPr/>
              <a:t>‹#›</a:t>
            </a:fld>
            <a:endParaRPr lang="en-US" dirty="0"/>
          </a:p>
        </p:txBody>
      </p:sp>
      <p:sp>
        <p:nvSpPr>
          <p:cNvPr id="16" name="Content Placeholder 2">
            <a:extLst>
              <a:ext uri="{FF2B5EF4-FFF2-40B4-BE49-F238E27FC236}">
                <a16:creationId xmlns:a16="http://schemas.microsoft.com/office/drawing/2014/main" id="{E20B4D13-5F10-4886-AF0F-09B6ABB5C3BF}"/>
              </a:ext>
            </a:extLst>
          </p:cNvPr>
          <p:cNvSpPr>
            <a:spLocks noGrp="1"/>
          </p:cNvSpPr>
          <p:nvPr>
            <p:ph sz="half" idx="1"/>
          </p:nvPr>
        </p:nvSpPr>
        <p:spPr>
          <a:xfrm>
            <a:off x="571500" y="1431586"/>
            <a:ext cx="3467099" cy="4361203"/>
          </a:xfrm>
        </p:spPr>
        <p:txBody>
          <a:bodyPr vert="horz" lIns="91440" tIns="45720" rIns="91440" bIns="45720" rtlCol="0">
            <a:normAutofit/>
          </a:bodyPr>
          <a:lstStyle>
            <a:lvl1pPr>
              <a:defRPr lang="en-US" sz="1600" dirty="0"/>
            </a:lvl1pPr>
            <a:lvl2pPr>
              <a:defRPr lang="en-US" sz="1400" dirty="0"/>
            </a:lvl2pPr>
            <a:lvl3pPr>
              <a:defRPr lang="en-US" sz="1200" dirty="0"/>
            </a:lvl3pPr>
            <a:lvl4pPr>
              <a:defRPr lang="en-US" sz="1100" dirty="0"/>
            </a:lvl4pPr>
            <a:lvl5pPr>
              <a:defRPr lang="en-US" sz="1100" dirty="0"/>
            </a:lvl5pPr>
          </a:lstStyle>
          <a:p>
            <a:pPr lvl="0">
              <a:lnSpc>
                <a:spcPct val="150000"/>
              </a:lnSpc>
            </a:pPr>
            <a:r>
              <a:rPr lang="en-US"/>
              <a:t>Click to edit Master text styles</a:t>
            </a:r>
          </a:p>
          <a:p>
            <a:pPr lvl="1">
              <a:lnSpc>
                <a:spcPct val="150000"/>
              </a:lnSpc>
            </a:pPr>
            <a:r>
              <a:rPr lang="en-US"/>
              <a:t>Second level</a:t>
            </a:r>
          </a:p>
          <a:p>
            <a:pPr lvl="2">
              <a:lnSpc>
                <a:spcPct val="150000"/>
              </a:lnSpc>
            </a:pPr>
            <a:r>
              <a:rPr lang="en-US"/>
              <a:t>Third level</a:t>
            </a:r>
          </a:p>
          <a:p>
            <a:pPr lvl="3">
              <a:lnSpc>
                <a:spcPct val="150000"/>
              </a:lnSpc>
            </a:pPr>
            <a:r>
              <a:rPr lang="en-US"/>
              <a:t>Fourth level</a:t>
            </a:r>
          </a:p>
          <a:p>
            <a:pPr lvl="4">
              <a:lnSpc>
                <a:spcPct val="150000"/>
              </a:lnSpc>
            </a:pPr>
            <a:r>
              <a:rPr lang="en-US"/>
              <a:t>Fifth level</a:t>
            </a:r>
            <a:endParaRPr lang="en-US" dirty="0"/>
          </a:p>
        </p:txBody>
      </p:sp>
      <p:sp>
        <p:nvSpPr>
          <p:cNvPr id="19" name="Content Placeholder 3">
            <a:extLst>
              <a:ext uri="{FF2B5EF4-FFF2-40B4-BE49-F238E27FC236}">
                <a16:creationId xmlns:a16="http://schemas.microsoft.com/office/drawing/2014/main" id="{EE7BCAD4-8DB6-482F-8DC0-F6D653F92219}"/>
              </a:ext>
            </a:extLst>
          </p:cNvPr>
          <p:cNvSpPr>
            <a:spLocks noGrp="1"/>
          </p:cNvSpPr>
          <p:nvPr>
            <p:ph sz="half" idx="2"/>
          </p:nvPr>
        </p:nvSpPr>
        <p:spPr>
          <a:xfrm>
            <a:off x="8153394" y="1431586"/>
            <a:ext cx="3467106" cy="4361203"/>
          </a:xfrm>
        </p:spPr>
        <p:txBody>
          <a:bodyPr vert="horz" lIns="91440" tIns="45720" rIns="91440" bIns="45720" rtlCol="0">
            <a:normAutofit/>
          </a:bodyPr>
          <a:lstStyle>
            <a:lvl1pPr>
              <a:defRPr lang="en-US" sz="1600" dirty="0"/>
            </a:lvl1pPr>
            <a:lvl2pPr>
              <a:defRPr lang="en-US" sz="1400" dirty="0"/>
            </a:lvl2pPr>
            <a:lvl3pPr>
              <a:defRPr lang="en-US" sz="1200" dirty="0"/>
            </a:lvl3pPr>
            <a:lvl4pPr>
              <a:defRPr lang="en-US" sz="1100" dirty="0"/>
            </a:lvl4pPr>
            <a:lvl5pPr>
              <a:defRPr lang="en-US" sz="1100" dirty="0"/>
            </a:lvl5pPr>
          </a:lstStyle>
          <a:p>
            <a:pPr lvl="0">
              <a:lnSpc>
                <a:spcPct val="150000"/>
              </a:lnSpc>
            </a:pPr>
            <a:r>
              <a:rPr lang="en-US"/>
              <a:t>Click to edit Master text styles</a:t>
            </a:r>
          </a:p>
          <a:p>
            <a:pPr lvl="1">
              <a:lnSpc>
                <a:spcPct val="150000"/>
              </a:lnSpc>
            </a:pPr>
            <a:r>
              <a:rPr lang="en-US"/>
              <a:t>Second level</a:t>
            </a:r>
          </a:p>
          <a:p>
            <a:pPr lvl="2">
              <a:lnSpc>
                <a:spcPct val="150000"/>
              </a:lnSpc>
            </a:pPr>
            <a:r>
              <a:rPr lang="en-US"/>
              <a:t>Third level</a:t>
            </a:r>
          </a:p>
          <a:p>
            <a:pPr lvl="3">
              <a:lnSpc>
                <a:spcPct val="150000"/>
              </a:lnSpc>
            </a:pPr>
            <a:r>
              <a:rPr lang="en-US"/>
              <a:t>Fourth level</a:t>
            </a:r>
          </a:p>
          <a:p>
            <a:pPr lvl="4">
              <a:lnSpc>
                <a:spcPct val="150000"/>
              </a:lnSpc>
            </a:pPr>
            <a:r>
              <a:rPr lang="en-US"/>
              <a:t>Fifth level</a:t>
            </a:r>
            <a:endParaRPr lang="en-US" dirty="0"/>
          </a:p>
        </p:txBody>
      </p:sp>
    </p:spTree>
    <p:extLst>
      <p:ext uri="{BB962C8B-B14F-4D97-AF65-F5344CB8AC3E}">
        <p14:creationId xmlns:p14="http://schemas.microsoft.com/office/powerpoint/2010/main" val="41309808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15BFBAA-B5F1-4F95-8C05-5E30A7076BD7}"/>
              </a:ext>
            </a:extLst>
          </p:cNvPr>
          <p:cNvSpPr/>
          <p:nvPr userDrawn="1"/>
        </p:nvSpPr>
        <p:spPr>
          <a:xfrm>
            <a:off x="1159727" y="1224451"/>
            <a:ext cx="4226024"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8" name="Footer Placeholder 7">
            <a:extLst>
              <a:ext uri="{FF2B5EF4-FFF2-40B4-BE49-F238E27FC236}">
                <a16:creationId xmlns:a16="http://schemas.microsoft.com/office/drawing/2014/main" id="{9B7F3105-8D8F-4FF3-9A7F-0F067BB810A1}"/>
              </a:ext>
            </a:extLst>
          </p:cNvPr>
          <p:cNvSpPr>
            <a:spLocks noGrp="1"/>
          </p:cNvSpPr>
          <p:nvPr>
            <p:ph type="ftr" sz="quarter" idx="14"/>
          </p:nvPr>
        </p:nvSpPr>
        <p:spPr/>
        <p:txBody>
          <a:bodyPr/>
          <a:lstStyle/>
          <a:p>
            <a:r>
              <a:rPr lang="en-US" dirty="0"/>
              <a:t>Add a Footer</a:t>
            </a:r>
          </a:p>
        </p:txBody>
      </p:sp>
      <p:sp>
        <p:nvSpPr>
          <p:cNvPr id="9" name="Slide Number Placeholder 8">
            <a:extLst>
              <a:ext uri="{FF2B5EF4-FFF2-40B4-BE49-F238E27FC236}">
                <a16:creationId xmlns:a16="http://schemas.microsoft.com/office/drawing/2014/main" id="{BD117255-8347-4647-9EA2-7ED06A73C1A2}"/>
              </a:ext>
            </a:extLst>
          </p:cNvPr>
          <p:cNvSpPr>
            <a:spLocks noGrp="1"/>
          </p:cNvSpPr>
          <p:nvPr>
            <p:ph type="sldNum" sz="quarter" idx="15"/>
          </p:nvPr>
        </p:nvSpPr>
        <p:spPr/>
        <p:txBody>
          <a:bodyPr/>
          <a:lstStyle/>
          <a:p>
            <a:fld id="{8C2E478F-E849-4A8C-AF1F-CBCC78A7CBFA}" type="slidenum">
              <a:rPr lang="en-US" smtClean="0"/>
              <a:pPr/>
              <a:t>‹#›</a:t>
            </a:fld>
            <a:endParaRPr lang="en-US" dirty="0"/>
          </a:p>
        </p:txBody>
      </p:sp>
      <p:sp>
        <p:nvSpPr>
          <p:cNvPr id="11" name="Content Placeholder 2">
            <a:extLst>
              <a:ext uri="{FF2B5EF4-FFF2-40B4-BE49-F238E27FC236}">
                <a16:creationId xmlns:a16="http://schemas.microsoft.com/office/drawing/2014/main" id="{9F3E8482-B43D-4B69-8645-6B735F91B920}"/>
              </a:ext>
            </a:extLst>
          </p:cNvPr>
          <p:cNvSpPr>
            <a:spLocks noGrp="1"/>
          </p:cNvSpPr>
          <p:nvPr>
            <p:ph idx="1"/>
          </p:nvPr>
        </p:nvSpPr>
        <p:spPr>
          <a:xfrm>
            <a:off x="6294478" y="587829"/>
            <a:ext cx="5326022" cy="5273221"/>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Rectangle 14">
            <a:extLst>
              <a:ext uri="{FF2B5EF4-FFF2-40B4-BE49-F238E27FC236}">
                <a16:creationId xmlns:a16="http://schemas.microsoft.com/office/drawing/2014/main" id="{D9BC9CBF-CF7B-4E39-9FD1-961882EC596A}"/>
              </a:ext>
            </a:extLst>
          </p:cNvPr>
          <p:cNvSpPr/>
          <p:nvPr userDrawn="1"/>
        </p:nvSpPr>
        <p:spPr>
          <a:xfrm>
            <a:off x="657060" y="698704"/>
            <a:ext cx="4473025" cy="5701790"/>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15">
            <a:extLst>
              <a:ext uri="{FF2B5EF4-FFF2-40B4-BE49-F238E27FC236}">
                <a16:creationId xmlns:a16="http://schemas.microsoft.com/office/drawing/2014/main" id="{97A3D921-B9D5-42DC-9037-298968D94C95}"/>
              </a:ext>
            </a:extLst>
          </p:cNvPr>
          <p:cNvGrpSpPr/>
          <p:nvPr userDrawn="1"/>
        </p:nvGrpSpPr>
        <p:grpSpPr>
          <a:xfrm>
            <a:off x="657060" y="435124"/>
            <a:ext cx="5134751" cy="5965370"/>
            <a:chOff x="252031" y="391887"/>
            <a:chExt cx="7433283" cy="5965370"/>
          </a:xfrm>
        </p:grpSpPr>
        <p:sp>
          <p:nvSpPr>
            <p:cNvPr id="18" name="Rectangle 17">
              <a:extLst>
                <a:ext uri="{FF2B5EF4-FFF2-40B4-BE49-F238E27FC236}">
                  <a16:creationId xmlns:a16="http://schemas.microsoft.com/office/drawing/2014/main" id="{6A62F937-16D4-4A6C-B247-D0A62BC6560D}"/>
                </a:ext>
              </a:extLst>
            </p:cNvPr>
            <p:cNvSpPr/>
            <p:nvPr userDrawn="1"/>
          </p:nvSpPr>
          <p:spPr>
            <a:xfrm>
              <a:off x="609600" y="391887"/>
              <a:ext cx="7075714" cy="5878284"/>
            </a:xfrm>
            <a:prstGeom prst="rect">
              <a:avLst/>
            </a:prstGeom>
            <a:noFill/>
            <a:ln w="1270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B9335681-5A6F-48BE-8160-2000D0F242FB}"/>
                </a:ext>
              </a:extLst>
            </p:cNvPr>
            <p:cNvSpPr/>
            <p:nvPr userDrawn="1"/>
          </p:nvSpPr>
          <p:spPr>
            <a:xfrm>
              <a:off x="252031" y="655467"/>
              <a:ext cx="6475341" cy="57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ext Placeholder 3">
            <a:extLst>
              <a:ext uri="{FF2B5EF4-FFF2-40B4-BE49-F238E27FC236}">
                <a16:creationId xmlns:a16="http://schemas.microsoft.com/office/drawing/2014/main" id="{F41E2B8D-1C12-403F-BE59-ECC565466CB0}"/>
              </a:ext>
            </a:extLst>
          </p:cNvPr>
          <p:cNvSpPr>
            <a:spLocks noGrp="1"/>
          </p:cNvSpPr>
          <p:nvPr>
            <p:ph type="body" sz="half" idx="2"/>
          </p:nvPr>
        </p:nvSpPr>
        <p:spPr>
          <a:xfrm>
            <a:off x="609601" y="2546851"/>
            <a:ext cx="4101084" cy="3396749"/>
          </a:xfrm>
        </p:spPr>
        <p:txBody>
          <a:bodyPr/>
          <a:lstStyle>
            <a:lvl1pPr marL="0" indent="0">
              <a:lnSpc>
                <a:spcPct val="15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Title 1">
            <a:extLst>
              <a:ext uri="{FF2B5EF4-FFF2-40B4-BE49-F238E27FC236}">
                <a16:creationId xmlns:a16="http://schemas.microsoft.com/office/drawing/2014/main" id="{9AF0F519-65FC-434F-8F2F-F778A20A82ED}"/>
              </a:ext>
            </a:extLst>
          </p:cNvPr>
          <p:cNvSpPr>
            <a:spLocks noGrp="1"/>
          </p:cNvSpPr>
          <p:nvPr>
            <p:ph type="title"/>
          </p:nvPr>
        </p:nvSpPr>
        <p:spPr>
          <a:xfrm>
            <a:off x="609601" y="1480457"/>
            <a:ext cx="4101084" cy="979308"/>
          </a:xfrm>
        </p:spPr>
        <p:txBody>
          <a:bodyPr anchor="b"/>
          <a:lstStyle>
            <a:lvl1pPr>
              <a:defRPr sz="3200" b="1">
                <a:solidFill>
                  <a:schemeClr val="tx1"/>
                </a:solidFill>
                <a:latin typeface="+mn-lt"/>
              </a:defRPr>
            </a:lvl1pPr>
          </a:lstStyle>
          <a:p>
            <a:r>
              <a:rPr lang="en-US"/>
              <a:t>Click to edit Master title style</a:t>
            </a:r>
            <a:endParaRPr lang="en-US" dirty="0"/>
          </a:p>
        </p:txBody>
      </p:sp>
      <p:sp>
        <p:nvSpPr>
          <p:cNvPr id="13" name="Rectangle 12" hidden="1">
            <a:extLst>
              <a:ext uri="{FF2B5EF4-FFF2-40B4-BE49-F238E27FC236}">
                <a16:creationId xmlns:a16="http://schemas.microsoft.com/office/drawing/2014/main" id="{116E8B30-475D-4275-8DC2-14C98F2F9B76}"/>
              </a:ext>
            </a:extLst>
          </p:cNvPr>
          <p:cNvSpPr/>
          <p:nvPr userDrawn="1"/>
        </p:nvSpPr>
        <p:spPr>
          <a:xfrm>
            <a:off x="1159727" y="1191137"/>
            <a:ext cx="4226024"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Tree>
    <p:extLst>
      <p:ext uri="{BB962C8B-B14F-4D97-AF65-F5344CB8AC3E}">
        <p14:creationId xmlns:p14="http://schemas.microsoft.com/office/powerpoint/2010/main" val="33483109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F6B8E8FD-E25A-4462-9917-754D6C619C75}"/>
              </a:ext>
            </a:extLst>
          </p:cNvPr>
          <p:cNvSpPr txBox="1">
            <a:spLocks/>
          </p:cNvSpPr>
          <p:nvPr userDrawn="1"/>
        </p:nvSpPr>
        <p:spPr>
          <a:xfrm>
            <a:off x="11549269" y="6468303"/>
            <a:ext cx="44394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2E478F-E849-4A8C-AF1F-CBCC78A7CBFA}" type="slidenum">
              <a:rPr lang="en-US" smtClean="0">
                <a:solidFill>
                  <a:srgbClr val="2F3342"/>
                </a:solidFill>
              </a:rPr>
              <a:pPr/>
              <a:t>‹#›</a:t>
            </a:fld>
            <a:endParaRPr lang="en-US" dirty="0">
              <a:solidFill>
                <a:srgbClr val="2F3342"/>
              </a:solidFill>
            </a:endParaRPr>
          </a:p>
        </p:txBody>
      </p:sp>
      <p:sp>
        <p:nvSpPr>
          <p:cNvPr id="11" name="Rectangle 10" descr="Open square accent block">
            <a:extLst>
              <a:ext uri="{FF2B5EF4-FFF2-40B4-BE49-F238E27FC236}">
                <a16:creationId xmlns:a16="http://schemas.microsoft.com/office/drawing/2014/main" id="{217FA8D4-1D05-4DF4-AA9D-364B6979733D}"/>
              </a:ext>
            </a:extLst>
          </p:cNvPr>
          <p:cNvSpPr/>
          <p:nvPr userDrawn="1"/>
        </p:nvSpPr>
        <p:spPr>
          <a:xfrm flipH="1">
            <a:off x="2685137" y="972457"/>
            <a:ext cx="9172647" cy="4843807"/>
          </a:xfrm>
          <a:prstGeom prst="rect">
            <a:avLst/>
          </a:prstGeom>
          <a:noFill/>
          <a:ln w="88900">
            <a:solidFill>
              <a:srgbClr val="2F3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79B1017-F981-4D2D-A14B-A857FC304F54}"/>
              </a:ext>
            </a:extLst>
          </p:cNvPr>
          <p:cNvSpPr/>
          <p:nvPr userDrawn="1"/>
        </p:nvSpPr>
        <p:spPr>
          <a:xfrm flipH="1">
            <a:off x="333834" y="1547133"/>
            <a:ext cx="11026363" cy="4702292"/>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10" name="Slide Number Placeholder 9">
            <a:extLst>
              <a:ext uri="{FF2B5EF4-FFF2-40B4-BE49-F238E27FC236}">
                <a16:creationId xmlns:a16="http://schemas.microsoft.com/office/drawing/2014/main" id="{9DD85E79-8DB4-4D93-979C-171105321B3E}"/>
              </a:ext>
            </a:extLst>
          </p:cNvPr>
          <p:cNvSpPr>
            <a:spLocks noGrp="1"/>
          </p:cNvSpPr>
          <p:nvPr>
            <p:ph type="sldNum" sz="quarter" idx="11"/>
          </p:nvPr>
        </p:nvSpPr>
        <p:spPr/>
        <p:txBody>
          <a:bodyPr/>
          <a:lstStyle/>
          <a:p>
            <a:fld id="{8C2E478F-E849-4A8C-AF1F-CBCC78A7CBFA}" type="slidenum">
              <a:rPr lang="en-US" smtClean="0"/>
              <a:pPr/>
              <a:t>‹#›</a:t>
            </a:fld>
            <a:endParaRPr lang="en-US" dirty="0"/>
          </a:p>
        </p:txBody>
      </p:sp>
      <p:sp>
        <p:nvSpPr>
          <p:cNvPr id="2" name="Rectangle 1">
            <a:extLst>
              <a:ext uri="{FF2B5EF4-FFF2-40B4-BE49-F238E27FC236}">
                <a16:creationId xmlns:a16="http://schemas.microsoft.com/office/drawing/2014/main" id="{774F1136-B1CD-4171-BB47-0281C1974B22}"/>
              </a:ext>
            </a:extLst>
          </p:cNvPr>
          <p:cNvSpPr/>
          <p:nvPr userDrawn="1"/>
        </p:nvSpPr>
        <p:spPr>
          <a:xfrm>
            <a:off x="471340" y="1189038"/>
            <a:ext cx="11149160" cy="4834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389ADD4C-B26C-41B3-B492-DC9D032ACC4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343131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04862A-62CA-4399-88B0-181961E0F691}"/>
              </a:ext>
            </a:extLst>
          </p:cNvPr>
          <p:cNvSpPr txBox="1">
            <a:spLocks/>
          </p:cNvSpPr>
          <p:nvPr userDrawn="1"/>
        </p:nvSpPr>
        <p:spPr>
          <a:xfrm>
            <a:off x="11549269" y="6468303"/>
            <a:ext cx="44394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2E478F-E849-4A8C-AF1F-CBCC78A7CBFA}" type="slidenum">
              <a:rPr lang="en-US" smtClean="0">
                <a:solidFill>
                  <a:srgbClr val="2F3342"/>
                </a:solidFill>
              </a:rPr>
              <a:pPr/>
              <a:t>‹#›</a:t>
            </a:fld>
            <a:endParaRPr lang="en-US" dirty="0">
              <a:solidFill>
                <a:srgbClr val="2F3342"/>
              </a:solidFill>
            </a:endParaRPr>
          </a:p>
        </p:txBody>
      </p:sp>
      <p:sp>
        <p:nvSpPr>
          <p:cNvPr id="7" name="Footer Placeholder 6">
            <a:extLst>
              <a:ext uri="{FF2B5EF4-FFF2-40B4-BE49-F238E27FC236}">
                <a16:creationId xmlns:a16="http://schemas.microsoft.com/office/drawing/2014/main" id="{A902D481-2888-4133-AD94-7700AA117DFE}"/>
              </a:ext>
            </a:extLst>
          </p:cNvPr>
          <p:cNvSpPr>
            <a:spLocks noGrp="1"/>
          </p:cNvSpPr>
          <p:nvPr>
            <p:ph type="ftr" sz="quarter" idx="10"/>
          </p:nvPr>
        </p:nvSpPr>
        <p:spPr/>
        <p:txBody>
          <a:bodyPr/>
          <a:lstStyle/>
          <a:p>
            <a:r>
              <a:rPr lang="en-US" dirty="0"/>
              <a:t>Add a Footer</a:t>
            </a:r>
          </a:p>
        </p:txBody>
      </p:sp>
      <p:sp>
        <p:nvSpPr>
          <p:cNvPr id="8" name="Slide Number Placeholder 7">
            <a:extLst>
              <a:ext uri="{FF2B5EF4-FFF2-40B4-BE49-F238E27FC236}">
                <a16:creationId xmlns:a16="http://schemas.microsoft.com/office/drawing/2014/main" id="{D2B113A8-E04C-44C2-962F-5FFA40FB7866}"/>
              </a:ext>
            </a:extLst>
          </p:cNvPr>
          <p:cNvSpPr>
            <a:spLocks noGrp="1"/>
          </p:cNvSpPr>
          <p:nvPr>
            <p:ph type="sldNum" sz="quarter" idx="11"/>
          </p:nvPr>
        </p:nvSpPr>
        <p:spPr/>
        <p:txBody>
          <a:bodyPr/>
          <a:lstStyle/>
          <a:p>
            <a:fld id="{8C2E478F-E849-4A8C-AF1F-CBCC78A7CBFA}" type="slidenum">
              <a:rPr lang="en-US" smtClean="0"/>
              <a:pPr/>
              <a:t>‹#›</a:t>
            </a:fld>
            <a:endParaRPr lang="en-US" dirty="0"/>
          </a:p>
        </p:txBody>
      </p:sp>
    </p:spTree>
    <p:extLst>
      <p:ext uri="{BB962C8B-B14F-4D97-AF65-F5344CB8AC3E}">
        <p14:creationId xmlns:p14="http://schemas.microsoft.com/office/powerpoint/2010/main" val="28588036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EAC40D-35E1-45AC-8CA8-87FB2A13145F}" type="datetime1">
              <a:rPr lang="en-US" smtClean="0"/>
              <a:t>11/8/2020</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
        <p:nvSpPr>
          <p:cNvPr id="7" name="TextBox 6"/>
          <p:cNvSpPr txBox="1"/>
          <p:nvPr/>
        </p:nvSpPr>
        <p:spPr>
          <a:xfrm>
            <a:off x="2194943" y="641225"/>
            <a:ext cx="415636" cy="369332"/>
          </a:xfrm>
          <a:prstGeom prst="rect">
            <a:avLst/>
          </a:prstGeom>
          <a:noFill/>
        </p:spPr>
        <p:txBody>
          <a:bodyPr wrap="square" rtlCol="0">
            <a:spAutoFit/>
          </a:bodyPr>
          <a:lstStyle/>
          <a:p>
            <a:pPr algn="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1479037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10" name="Picture Placeholder 13">
            <a:extLst>
              <a:ext uri="{FF2B5EF4-FFF2-40B4-BE49-F238E27FC236}">
                <a16:creationId xmlns:a16="http://schemas.microsoft.com/office/drawing/2014/main" id="{FE1CFFBA-D756-4740-B375-252727F02D1E}"/>
              </a:ext>
            </a:extLst>
          </p:cNvPr>
          <p:cNvSpPr>
            <a:spLocks noGrp="1"/>
          </p:cNvSpPr>
          <p:nvPr>
            <p:ph type="pic" sz="quarter" idx="15"/>
          </p:nvPr>
        </p:nvSpPr>
        <p:spPr>
          <a:xfrm>
            <a:off x="2264229" y="0"/>
            <a:ext cx="4919153" cy="6858000"/>
          </a:xfrm>
          <a:solidFill>
            <a:schemeClr val="bg1">
              <a:lumMod val="50000"/>
            </a:schemeClr>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B42DCA22-1DF2-42CB-8741-F0CE575EAFE9}"/>
              </a:ext>
            </a:extLst>
          </p:cNvPr>
          <p:cNvSpPr>
            <a:spLocks noGrp="1"/>
          </p:cNvSpPr>
          <p:nvPr>
            <p:ph type="title"/>
          </p:nvPr>
        </p:nvSpPr>
        <p:spPr>
          <a:xfrm>
            <a:off x="437804" y="1676400"/>
            <a:ext cx="5196241" cy="3352800"/>
          </a:xfrm>
        </p:spPr>
        <p:txBody>
          <a:bodyPr>
            <a:normAutofit/>
          </a:bodyPr>
          <a:lstStyle>
            <a:lvl1pPr>
              <a:defRPr sz="4400" b="1" spc="300">
                <a:solidFill>
                  <a:srgbClr val="2F3342"/>
                </a:solidFill>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CDD89F3-6B87-4C54-83B9-A6481CB4FC3A}"/>
              </a:ext>
            </a:extLst>
          </p:cNvPr>
          <p:cNvSpPr>
            <a:spLocks noGrp="1"/>
          </p:cNvSpPr>
          <p:nvPr>
            <p:ph idx="1"/>
          </p:nvPr>
        </p:nvSpPr>
        <p:spPr>
          <a:xfrm>
            <a:off x="7639394" y="365125"/>
            <a:ext cx="4114801" cy="5811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Graphic 10">
            <a:extLst>
              <a:ext uri="{FF2B5EF4-FFF2-40B4-BE49-F238E27FC236}">
                <a16:creationId xmlns:a16="http://schemas.microsoft.com/office/drawing/2014/main" id="{479D679C-E90D-4916-BCE6-71C32B831E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938" y="1088572"/>
            <a:ext cx="4572000" cy="4572000"/>
          </a:xfrm>
          <a:prstGeom prst="rect">
            <a:avLst/>
          </a:prstGeom>
        </p:spPr>
      </p:pic>
      <p:sp>
        <p:nvSpPr>
          <p:cNvPr id="6" name="Footer Placeholder 5">
            <a:extLst>
              <a:ext uri="{FF2B5EF4-FFF2-40B4-BE49-F238E27FC236}">
                <a16:creationId xmlns:a16="http://schemas.microsoft.com/office/drawing/2014/main" id="{75107A3F-3DCD-44DD-AF42-32098DCC3A78}"/>
              </a:ext>
            </a:extLst>
          </p:cNvPr>
          <p:cNvSpPr>
            <a:spLocks noGrp="1"/>
          </p:cNvSpPr>
          <p:nvPr>
            <p:ph type="ftr" sz="quarter" idx="16"/>
          </p:nvPr>
        </p:nvSpPr>
        <p:spPr/>
        <p:txBody>
          <a:bodyPr/>
          <a:lstStyle/>
          <a:p>
            <a:r>
              <a:rPr lang="en-US" dirty="0"/>
              <a:t>Add a Footer</a:t>
            </a:r>
          </a:p>
        </p:txBody>
      </p:sp>
      <p:sp>
        <p:nvSpPr>
          <p:cNvPr id="7" name="Slide Number Placeholder 6">
            <a:extLst>
              <a:ext uri="{FF2B5EF4-FFF2-40B4-BE49-F238E27FC236}">
                <a16:creationId xmlns:a16="http://schemas.microsoft.com/office/drawing/2014/main" id="{CE1DB279-F403-4D2A-8D1B-FB3C81796B48}"/>
              </a:ext>
            </a:extLst>
          </p:cNvPr>
          <p:cNvSpPr>
            <a:spLocks noGrp="1"/>
          </p:cNvSpPr>
          <p:nvPr>
            <p:ph type="sldNum" sz="quarter" idx="17"/>
          </p:nvPr>
        </p:nvSpPr>
        <p:spPr/>
        <p:txBody>
          <a:bodyPr/>
          <a:lstStyle/>
          <a:p>
            <a:fld id="{8C2E478F-E849-4A8C-AF1F-CBCC78A7CBFA}" type="slidenum">
              <a:rPr lang="en-US" smtClean="0"/>
              <a:pPr/>
              <a:t>‹#›</a:t>
            </a:fld>
            <a:endParaRPr lang="en-US" dirty="0"/>
          </a:p>
        </p:txBody>
      </p:sp>
    </p:spTree>
    <p:extLst>
      <p:ext uri="{BB962C8B-B14F-4D97-AF65-F5344CB8AC3E}">
        <p14:creationId xmlns:p14="http://schemas.microsoft.com/office/powerpoint/2010/main" val="314176236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10" name="Picture Placeholder 13">
            <a:extLst>
              <a:ext uri="{FF2B5EF4-FFF2-40B4-BE49-F238E27FC236}">
                <a16:creationId xmlns:a16="http://schemas.microsoft.com/office/drawing/2014/main" id="{FE1CFFBA-D756-4740-B375-252727F02D1E}"/>
              </a:ext>
            </a:extLst>
          </p:cNvPr>
          <p:cNvSpPr>
            <a:spLocks noGrp="1"/>
          </p:cNvSpPr>
          <p:nvPr>
            <p:ph type="pic" sz="quarter" idx="15"/>
          </p:nvPr>
        </p:nvSpPr>
        <p:spPr>
          <a:xfrm>
            <a:off x="2264229" y="0"/>
            <a:ext cx="9927771" cy="6858000"/>
          </a:xfrm>
          <a:solidFill>
            <a:schemeClr val="bg1">
              <a:lumMod val="50000"/>
            </a:schemeClr>
          </a:solidFill>
        </p:spPr>
        <p:txBody>
          <a:bodyPr/>
          <a:lstStyle/>
          <a:p>
            <a:r>
              <a:rPr lang="en-US"/>
              <a:t>Click icon to add picture</a:t>
            </a:r>
            <a:endParaRPr lang="en-US" dirty="0"/>
          </a:p>
        </p:txBody>
      </p:sp>
      <p:grpSp>
        <p:nvGrpSpPr>
          <p:cNvPr id="12" name="Group 11">
            <a:extLst>
              <a:ext uri="{FF2B5EF4-FFF2-40B4-BE49-F238E27FC236}">
                <a16:creationId xmlns:a16="http://schemas.microsoft.com/office/drawing/2014/main" id="{99325050-38BE-4AB2-B450-8DC9C0EDD386}"/>
              </a:ext>
            </a:extLst>
          </p:cNvPr>
          <p:cNvGrpSpPr/>
          <p:nvPr userDrawn="1"/>
        </p:nvGrpSpPr>
        <p:grpSpPr>
          <a:xfrm>
            <a:off x="883522" y="408327"/>
            <a:ext cx="5276606" cy="5768636"/>
            <a:chOff x="883522" y="408327"/>
            <a:chExt cx="5276606" cy="5768636"/>
          </a:xfrm>
        </p:grpSpPr>
        <p:sp>
          <p:nvSpPr>
            <p:cNvPr id="13" name="Rectangle 12">
              <a:extLst>
                <a:ext uri="{FF2B5EF4-FFF2-40B4-BE49-F238E27FC236}">
                  <a16:creationId xmlns:a16="http://schemas.microsoft.com/office/drawing/2014/main" id="{3D68A4CE-A5FD-4656-82E1-43D586CC441E}"/>
                </a:ext>
              </a:extLst>
            </p:cNvPr>
            <p:cNvSpPr/>
            <p:nvPr/>
          </p:nvSpPr>
          <p:spPr>
            <a:xfrm>
              <a:off x="1808217" y="1403690"/>
              <a:ext cx="4351911" cy="4773273"/>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pic>
          <p:nvPicPr>
            <p:cNvPr id="15" name="Graphic 14">
              <a:extLst>
                <a:ext uri="{FF2B5EF4-FFF2-40B4-BE49-F238E27FC236}">
                  <a16:creationId xmlns:a16="http://schemas.microsoft.com/office/drawing/2014/main" id="{E66B1E37-8CEC-44ED-A239-C755B72AC61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5781" y="1107282"/>
              <a:ext cx="4572000" cy="4572000"/>
            </a:xfrm>
            <a:prstGeom prst="rect">
              <a:avLst/>
            </a:prstGeom>
          </p:spPr>
        </p:pic>
        <p:sp>
          <p:nvSpPr>
            <p:cNvPr id="14" name="Rectangle 13">
              <a:extLst>
                <a:ext uri="{FF2B5EF4-FFF2-40B4-BE49-F238E27FC236}">
                  <a16:creationId xmlns:a16="http://schemas.microsoft.com/office/drawing/2014/main" id="{B7E28405-97F5-4E03-86F1-FAE2FEA6CFF8}"/>
                </a:ext>
              </a:extLst>
            </p:cNvPr>
            <p:cNvSpPr/>
            <p:nvPr/>
          </p:nvSpPr>
          <p:spPr>
            <a:xfrm>
              <a:off x="883522" y="408327"/>
              <a:ext cx="4351911" cy="4773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grpSp>
      <p:sp>
        <p:nvSpPr>
          <p:cNvPr id="16" name="Title 1">
            <a:extLst>
              <a:ext uri="{FF2B5EF4-FFF2-40B4-BE49-F238E27FC236}">
                <a16:creationId xmlns:a16="http://schemas.microsoft.com/office/drawing/2014/main" id="{719FCC9B-E3B8-49CF-BD22-D553FFAAE5D5}"/>
              </a:ext>
            </a:extLst>
          </p:cNvPr>
          <p:cNvSpPr>
            <a:spLocks noGrp="1"/>
          </p:cNvSpPr>
          <p:nvPr>
            <p:ph type="title"/>
          </p:nvPr>
        </p:nvSpPr>
        <p:spPr>
          <a:xfrm>
            <a:off x="838200" y="1501775"/>
            <a:ext cx="4351911" cy="2384466"/>
          </a:xfrm>
        </p:spPr>
        <p:txBody>
          <a:bodyPr>
            <a:normAutofit/>
          </a:bodyPr>
          <a:lstStyle>
            <a:lvl1pPr algn="ctr">
              <a:defRPr sz="4400" b="1" spc="300">
                <a:solidFill>
                  <a:srgbClr val="2F3342"/>
                </a:solidFill>
                <a:latin typeface="+mj-lt"/>
              </a:defRPr>
            </a:lvl1pPr>
          </a:lstStyle>
          <a:p>
            <a:r>
              <a:rPr lang="en-US"/>
              <a:t>Click to edit Master title style</a:t>
            </a:r>
            <a:endParaRPr lang="en-US" dirty="0"/>
          </a:p>
        </p:txBody>
      </p:sp>
      <p:sp>
        <p:nvSpPr>
          <p:cNvPr id="17" name="Text Placeholder 2">
            <a:extLst>
              <a:ext uri="{FF2B5EF4-FFF2-40B4-BE49-F238E27FC236}">
                <a16:creationId xmlns:a16="http://schemas.microsoft.com/office/drawing/2014/main" id="{4F21EA87-CE67-4A1E-B2E0-513F775C76A7}"/>
              </a:ext>
            </a:extLst>
          </p:cNvPr>
          <p:cNvSpPr>
            <a:spLocks noGrp="1"/>
          </p:cNvSpPr>
          <p:nvPr>
            <p:ph type="body" idx="13" hasCustomPrompt="1"/>
          </p:nvPr>
        </p:nvSpPr>
        <p:spPr>
          <a:xfrm>
            <a:off x="838199" y="3886241"/>
            <a:ext cx="4351910" cy="296437"/>
          </a:xfrm>
        </p:spPr>
        <p:txBody>
          <a:bodyPr lIns="0" rIns="0">
            <a:noAutofit/>
          </a:bodyPr>
          <a:lstStyle>
            <a:lvl1pPr marL="0" indent="0" algn="ctr">
              <a:buNone/>
              <a:defRPr sz="2000" spc="600">
                <a:solidFill>
                  <a:srgbClr val="2F334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STYLES</a:t>
            </a:r>
          </a:p>
        </p:txBody>
      </p:sp>
      <p:sp>
        <p:nvSpPr>
          <p:cNvPr id="2" name="Footer Placeholder 1">
            <a:extLst>
              <a:ext uri="{FF2B5EF4-FFF2-40B4-BE49-F238E27FC236}">
                <a16:creationId xmlns:a16="http://schemas.microsoft.com/office/drawing/2014/main" id="{1A26DCC3-B99B-481C-AC63-F17D5215DCC8}"/>
              </a:ext>
            </a:extLst>
          </p:cNvPr>
          <p:cNvSpPr>
            <a:spLocks noGrp="1"/>
          </p:cNvSpPr>
          <p:nvPr>
            <p:ph type="ftr" sz="quarter" idx="16"/>
          </p:nvPr>
        </p:nvSpPr>
        <p:spPr/>
        <p:txBody>
          <a:bodyPr/>
          <a:lstStyle/>
          <a:p>
            <a:r>
              <a:rPr lang="en-US" dirty="0"/>
              <a:t>Add a Footer</a:t>
            </a:r>
          </a:p>
        </p:txBody>
      </p:sp>
      <p:sp>
        <p:nvSpPr>
          <p:cNvPr id="3" name="Slide Number Placeholder 2">
            <a:extLst>
              <a:ext uri="{FF2B5EF4-FFF2-40B4-BE49-F238E27FC236}">
                <a16:creationId xmlns:a16="http://schemas.microsoft.com/office/drawing/2014/main" id="{40D24A36-5F75-40A5-8DA4-0364F4492FC6}"/>
              </a:ext>
            </a:extLst>
          </p:cNvPr>
          <p:cNvSpPr>
            <a:spLocks noGrp="1"/>
          </p:cNvSpPr>
          <p:nvPr>
            <p:ph type="sldNum" sz="quarter" idx="17"/>
          </p:nvPr>
        </p:nvSpPr>
        <p:spPr/>
        <p:txBody>
          <a:bodyPr/>
          <a:lstStyle/>
          <a:p>
            <a:fld id="{8C2E478F-E849-4A8C-AF1F-CBCC78A7CBFA}" type="slidenum">
              <a:rPr lang="en-US" smtClean="0"/>
              <a:pPr/>
              <a:t>‹#›</a:t>
            </a:fld>
            <a:endParaRPr lang="en-US" dirty="0"/>
          </a:p>
        </p:txBody>
      </p:sp>
    </p:spTree>
    <p:extLst>
      <p:ext uri="{BB962C8B-B14F-4D97-AF65-F5344CB8AC3E}">
        <p14:creationId xmlns:p14="http://schemas.microsoft.com/office/powerpoint/2010/main" val="38481437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7" name="Picture Placeholder 13">
            <a:extLst>
              <a:ext uri="{FF2B5EF4-FFF2-40B4-BE49-F238E27FC236}">
                <a16:creationId xmlns:a16="http://schemas.microsoft.com/office/drawing/2014/main" id="{B599FEC8-12D0-4EB5-8573-C891D56C84E0}"/>
              </a:ext>
            </a:extLst>
          </p:cNvPr>
          <p:cNvSpPr>
            <a:spLocks noGrp="1"/>
          </p:cNvSpPr>
          <p:nvPr>
            <p:ph type="pic" sz="quarter" idx="15"/>
          </p:nvPr>
        </p:nvSpPr>
        <p:spPr>
          <a:xfrm>
            <a:off x="-71015" y="0"/>
            <a:ext cx="12263015" cy="6858000"/>
          </a:xfrm>
          <a:solidFill>
            <a:schemeClr val="bg1">
              <a:lumMod val="50000"/>
            </a:schemeClr>
          </a:solidFill>
        </p:spPr>
        <p:txBody>
          <a:bodyPr/>
          <a:lstStyle/>
          <a:p>
            <a:r>
              <a:rPr lang="en-US"/>
              <a:t>Click icon to add picture</a:t>
            </a:r>
            <a:endParaRPr lang="en-US" dirty="0"/>
          </a:p>
        </p:txBody>
      </p:sp>
      <p:grpSp>
        <p:nvGrpSpPr>
          <p:cNvPr id="14" name="Group 13">
            <a:extLst>
              <a:ext uri="{FF2B5EF4-FFF2-40B4-BE49-F238E27FC236}">
                <a16:creationId xmlns:a16="http://schemas.microsoft.com/office/drawing/2014/main" id="{7BF3BF7F-F094-497C-9310-2FE8B059E82B}"/>
              </a:ext>
            </a:extLst>
          </p:cNvPr>
          <p:cNvGrpSpPr/>
          <p:nvPr userDrawn="1"/>
        </p:nvGrpSpPr>
        <p:grpSpPr>
          <a:xfrm flipH="1" flipV="1">
            <a:off x="3581400" y="451189"/>
            <a:ext cx="5276606" cy="5768636"/>
            <a:chOff x="883522" y="408327"/>
            <a:chExt cx="5276606" cy="5768636"/>
          </a:xfrm>
        </p:grpSpPr>
        <p:sp>
          <p:nvSpPr>
            <p:cNvPr id="15" name="Rectangle 14">
              <a:extLst>
                <a:ext uri="{FF2B5EF4-FFF2-40B4-BE49-F238E27FC236}">
                  <a16:creationId xmlns:a16="http://schemas.microsoft.com/office/drawing/2014/main" id="{2D49E498-4E90-44A2-B49F-157DFF9E8581}"/>
                </a:ext>
              </a:extLst>
            </p:cNvPr>
            <p:cNvSpPr/>
            <p:nvPr/>
          </p:nvSpPr>
          <p:spPr>
            <a:xfrm>
              <a:off x="1808217" y="1403690"/>
              <a:ext cx="4351911" cy="4773273"/>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pic>
          <p:nvPicPr>
            <p:cNvPr id="17" name="Graphic 16">
              <a:extLst>
                <a:ext uri="{FF2B5EF4-FFF2-40B4-BE49-F238E27FC236}">
                  <a16:creationId xmlns:a16="http://schemas.microsoft.com/office/drawing/2014/main" id="{B2D9F108-8C30-4BEC-8122-BE26326444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39938" y="1088572"/>
              <a:ext cx="4572000" cy="4572000"/>
            </a:xfrm>
            <a:prstGeom prst="rect">
              <a:avLst/>
            </a:prstGeom>
          </p:spPr>
        </p:pic>
        <p:sp>
          <p:nvSpPr>
            <p:cNvPr id="16" name="Rectangle 15">
              <a:extLst>
                <a:ext uri="{FF2B5EF4-FFF2-40B4-BE49-F238E27FC236}">
                  <a16:creationId xmlns:a16="http://schemas.microsoft.com/office/drawing/2014/main" id="{FAB546B5-7C56-40DD-B1DF-AE850DE5FDB3}"/>
                </a:ext>
              </a:extLst>
            </p:cNvPr>
            <p:cNvSpPr/>
            <p:nvPr/>
          </p:nvSpPr>
          <p:spPr>
            <a:xfrm>
              <a:off x="883522" y="408327"/>
              <a:ext cx="4351911" cy="4773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grpSp>
      <p:sp>
        <p:nvSpPr>
          <p:cNvPr id="8" name="Title 1">
            <a:extLst>
              <a:ext uri="{FF2B5EF4-FFF2-40B4-BE49-F238E27FC236}">
                <a16:creationId xmlns:a16="http://schemas.microsoft.com/office/drawing/2014/main" id="{4C30FD01-9DD8-4ECA-AC52-7C41002A99B3}"/>
              </a:ext>
            </a:extLst>
          </p:cNvPr>
          <p:cNvSpPr>
            <a:spLocks noGrp="1"/>
          </p:cNvSpPr>
          <p:nvPr>
            <p:ph type="title"/>
          </p:nvPr>
        </p:nvSpPr>
        <p:spPr>
          <a:xfrm>
            <a:off x="4506095" y="1742989"/>
            <a:ext cx="4351911" cy="3352800"/>
          </a:xfrm>
        </p:spPr>
        <p:txBody>
          <a:bodyPr>
            <a:normAutofit/>
          </a:bodyPr>
          <a:lstStyle>
            <a:lvl1pPr algn="ctr">
              <a:defRPr sz="4400" b="1" spc="300">
                <a:solidFill>
                  <a:srgbClr val="2F3342"/>
                </a:solidFill>
                <a:latin typeface="+mj-lt"/>
              </a:defRPr>
            </a:lvl1pPr>
          </a:lstStyle>
          <a:p>
            <a:r>
              <a:rPr lang="en-US"/>
              <a:t>Click to edit Master title style</a:t>
            </a:r>
            <a:endParaRPr lang="en-US" dirty="0"/>
          </a:p>
        </p:txBody>
      </p:sp>
      <p:sp>
        <p:nvSpPr>
          <p:cNvPr id="22" name="Text Placeholder 2">
            <a:extLst>
              <a:ext uri="{FF2B5EF4-FFF2-40B4-BE49-F238E27FC236}">
                <a16:creationId xmlns:a16="http://schemas.microsoft.com/office/drawing/2014/main" id="{74491700-C4EB-4143-ACD3-DE153BF9DD99}"/>
              </a:ext>
            </a:extLst>
          </p:cNvPr>
          <p:cNvSpPr>
            <a:spLocks noGrp="1"/>
          </p:cNvSpPr>
          <p:nvPr>
            <p:ph type="body" idx="13" hasCustomPrompt="1"/>
          </p:nvPr>
        </p:nvSpPr>
        <p:spPr>
          <a:xfrm>
            <a:off x="4506094" y="4127455"/>
            <a:ext cx="4351910" cy="296437"/>
          </a:xfrm>
        </p:spPr>
        <p:txBody>
          <a:bodyPr lIns="0" rIns="0">
            <a:noAutofit/>
          </a:bodyPr>
          <a:lstStyle>
            <a:lvl1pPr marL="0" indent="0" algn="ctr">
              <a:buNone/>
              <a:defRPr sz="2000" spc="600">
                <a:solidFill>
                  <a:srgbClr val="2F334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STYLES</a:t>
            </a:r>
          </a:p>
        </p:txBody>
      </p:sp>
      <p:sp>
        <p:nvSpPr>
          <p:cNvPr id="3" name="Slide Number Placeholder 2">
            <a:extLst>
              <a:ext uri="{FF2B5EF4-FFF2-40B4-BE49-F238E27FC236}">
                <a16:creationId xmlns:a16="http://schemas.microsoft.com/office/drawing/2014/main" id="{D11BF64E-D1E6-463D-B3F0-1491C107C8B1}"/>
              </a:ext>
            </a:extLst>
          </p:cNvPr>
          <p:cNvSpPr>
            <a:spLocks noGrp="1"/>
          </p:cNvSpPr>
          <p:nvPr>
            <p:ph type="sldNum" sz="quarter" idx="17"/>
          </p:nvPr>
        </p:nvSpPr>
        <p:spPr/>
        <p:txBody>
          <a:bodyPr/>
          <a:lstStyle/>
          <a:p>
            <a:fld id="{8C2E478F-E849-4A8C-AF1F-CBCC78A7CBFA}" type="slidenum">
              <a:rPr lang="en-US" smtClean="0"/>
              <a:pPr/>
              <a:t>‹#›</a:t>
            </a:fld>
            <a:endParaRPr lang="en-US" dirty="0"/>
          </a:p>
        </p:txBody>
      </p:sp>
      <p:sp>
        <p:nvSpPr>
          <p:cNvPr id="2" name="Footer Placeholder 1">
            <a:extLst>
              <a:ext uri="{FF2B5EF4-FFF2-40B4-BE49-F238E27FC236}">
                <a16:creationId xmlns:a16="http://schemas.microsoft.com/office/drawing/2014/main" id="{1149EC66-F633-4F8B-BA43-E48843E5AD21}"/>
              </a:ext>
            </a:extLst>
          </p:cNvPr>
          <p:cNvSpPr>
            <a:spLocks noGrp="1"/>
          </p:cNvSpPr>
          <p:nvPr>
            <p:ph type="ftr" sz="quarter" idx="16"/>
          </p:nvPr>
        </p:nvSpPr>
        <p:spPr/>
        <p:txBody>
          <a:bodyPr/>
          <a:lstStyle>
            <a:lvl1pPr>
              <a:defRPr>
                <a:solidFill>
                  <a:schemeClr val="bg1"/>
                </a:solidFill>
              </a:defRPr>
            </a:lvl1pPr>
          </a:lstStyle>
          <a:p>
            <a:r>
              <a:rPr lang="en-US" dirty="0"/>
              <a:t>Add a Footer</a:t>
            </a:r>
          </a:p>
        </p:txBody>
      </p:sp>
    </p:spTree>
    <p:extLst>
      <p:ext uri="{BB962C8B-B14F-4D97-AF65-F5344CB8AC3E}">
        <p14:creationId xmlns:p14="http://schemas.microsoft.com/office/powerpoint/2010/main" val="289958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with Imag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C3A4379-5E89-42FE-AA5C-BEA0CDFCDD6F}"/>
              </a:ext>
            </a:extLst>
          </p:cNvPr>
          <p:cNvSpPr/>
          <p:nvPr userDrawn="1"/>
        </p:nvSpPr>
        <p:spPr>
          <a:xfrm>
            <a:off x="4887684" y="1431586"/>
            <a:ext cx="2873833"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3" name="Text Placeholder 2">
            <a:extLst>
              <a:ext uri="{FF2B5EF4-FFF2-40B4-BE49-F238E27FC236}">
                <a16:creationId xmlns:a16="http://schemas.microsoft.com/office/drawing/2014/main" id="{CF38A5A1-070F-43C9-B2D5-C557B0D72B9C}"/>
              </a:ext>
            </a:extLst>
          </p:cNvPr>
          <p:cNvSpPr>
            <a:spLocks noGrp="1"/>
          </p:cNvSpPr>
          <p:nvPr>
            <p:ph type="body" idx="1"/>
          </p:nvPr>
        </p:nvSpPr>
        <p:spPr>
          <a:xfrm>
            <a:off x="573882" y="1061132"/>
            <a:ext cx="3464717" cy="823912"/>
          </a:xfrm>
          <a:ln>
            <a:solidFill>
              <a:schemeClr val="bg1"/>
            </a:solidFill>
          </a:ln>
        </p:spPr>
        <p:txBody>
          <a:bodyPr anchor="ctr"/>
          <a:lstStyle>
            <a:lvl1pPr marL="0" indent="0" algn="ctr">
              <a:buNone/>
              <a:defRPr sz="2400" b="1">
                <a:solidFill>
                  <a:srgbClr val="2F334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CCBEC1-2F48-4E90-ADF0-BEE2B9E477B0}"/>
              </a:ext>
            </a:extLst>
          </p:cNvPr>
          <p:cNvSpPr>
            <a:spLocks noGrp="1"/>
          </p:cNvSpPr>
          <p:nvPr>
            <p:ph sz="half" idx="2"/>
          </p:nvPr>
        </p:nvSpPr>
        <p:spPr>
          <a:xfrm>
            <a:off x="573882" y="2108201"/>
            <a:ext cx="3464717" cy="3684588"/>
          </a:xfrm>
        </p:spPr>
        <p:txBody>
          <a:bodyPr>
            <a:normAutofit/>
          </a:bodyPr>
          <a:lstStyle>
            <a:lvl1pPr>
              <a:lnSpc>
                <a:spcPct val="150000"/>
              </a:lnSpc>
              <a:defRPr sz="1600">
                <a:solidFill>
                  <a:srgbClr val="2F3342"/>
                </a:solidFill>
              </a:defRPr>
            </a:lvl1pPr>
            <a:lvl2pPr>
              <a:lnSpc>
                <a:spcPct val="150000"/>
              </a:lnSpc>
              <a:defRPr sz="1400">
                <a:solidFill>
                  <a:srgbClr val="2F3342"/>
                </a:solidFill>
              </a:defRPr>
            </a:lvl2pPr>
            <a:lvl3pPr>
              <a:lnSpc>
                <a:spcPct val="150000"/>
              </a:lnSpc>
              <a:defRPr sz="1200">
                <a:solidFill>
                  <a:srgbClr val="2F3342"/>
                </a:solidFill>
              </a:defRPr>
            </a:lvl3pPr>
            <a:lvl4pPr>
              <a:lnSpc>
                <a:spcPct val="150000"/>
              </a:lnSpc>
              <a:defRPr sz="1100">
                <a:solidFill>
                  <a:srgbClr val="2F3342"/>
                </a:solidFill>
              </a:defRPr>
            </a:lvl4pPr>
            <a:lvl5pPr>
              <a:lnSpc>
                <a:spcPct val="150000"/>
              </a:lnSpc>
              <a:defRPr sz="1100">
                <a:solidFill>
                  <a:srgbClr val="2F334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2">
            <a:extLst>
              <a:ext uri="{FF2B5EF4-FFF2-40B4-BE49-F238E27FC236}">
                <a16:creationId xmlns:a16="http://schemas.microsoft.com/office/drawing/2014/main" id="{367F380C-58A9-4490-AC57-579A90290F36}"/>
              </a:ext>
            </a:extLst>
          </p:cNvPr>
          <p:cNvSpPr>
            <a:spLocks noGrp="1"/>
          </p:cNvSpPr>
          <p:nvPr>
            <p:ph type="body" idx="13"/>
          </p:nvPr>
        </p:nvSpPr>
        <p:spPr>
          <a:xfrm>
            <a:off x="8153400" y="1061132"/>
            <a:ext cx="3464717" cy="823912"/>
          </a:xfrm>
          <a:ln>
            <a:solidFill>
              <a:schemeClr val="bg1"/>
            </a:solidFill>
          </a:ln>
        </p:spPr>
        <p:txBody>
          <a:bodyPr anchor="ctr"/>
          <a:lstStyle>
            <a:lvl1pPr marL="0" indent="0" algn="ctr">
              <a:buNone/>
              <a:defRPr sz="2400" b="1">
                <a:solidFill>
                  <a:srgbClr val="2F334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a:extLst>
              <a:ext uri="{FF2B5EF4-FFF2-40B4-BE49-F238E27FC236}">
                <a16:creationId xmlns:a16="http://schemas.microsoft.com/office/drawing/2014/main" id="{DA285A94-0E4E-47DC-8E61-41F684F37003}"/>
              </a:ext>
            </a:extLst>
          </p:cNvPr>
          <p:cNvSpPr>
            <a:spLocks noGrp="1"/>
          </p:cNvSpPr>
          <p:nvPr>
            <p:ph sz="half" idx="14"/>
          </p:nvPr>
        </p:nvSpPr>
        <p:spPr>
          <a:xfrm>
            <a:off x="8153400" y="2108201"/>
            <a:ext cx="3464717" cy="3684588"/>
          </a:xfrm>
        </p:spPr>
        <p:txBody>
          <a:bodyPr>
            <a:normAutofit/>
          </a:bodyPr>
          <a:lstStyle>
            <a:lvl1pPr>
              <a:lnSpc>
                <a:spcPct val="150000"/>
              </a:lnSpc>
              <a:defRPr sz="1600">
                <a:solidFill>
                  <a:srgbClr val="2F3342"/>
                </a:solidFill>
              </a:defRPr>
            </a:lvl1pPr>
            <a:lvl2pPr>
              <a:lnSpc>
                <a:spcPct val="150000"/>
              </a:lnSpc>
              <a:defRPr sz="1400">
                <a:solidFill>
                  <a:srgbClr val="2F3342"/>
                </a:solidFill>
              </a:defRPr>
            </a:lvl2pPr>
            <a:lvl3pPr>
              <a:lnSpc>
                <a:spcPct val="150000"/>
              </a:lnSpc>
              <a:defRPr sz="1200">
                <a:solidFill>
                  <a:srgbClr val="2F3342"/>
                </a:solidFill>
              </a:defRPr>
            </a:lvl3pPr>
            <a:lvl4pPr>
              <a:lnSpc>
                <a:spcPct val="150000"/>
              </a:lnSpc>
              <a:defRPr sz="1100">
                <a:solidFill>
                  <a:srgbClr val="2F3342"/>
                </a:solidFill>
              </a:defRPr>
            </a:lvl4pPr>
            <a:lvl5pPr>
              <a:lnSpc>
                <a:spcPct val="150000"/>
              </a:lnSpc>
              <a:defRPr sz="1100">
                <a:solidFill>
                  <a:srgbClr val="2F334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Rectangle 17">
            <a:extLst>
              <a:ext uri="{FF2B5EF4-FFF2-40B4-BE49-F238E27FC236}">
                <a16:creationId xmlns:a16="http://schemas.microsoft.com/office/drawing/2014/main" id="{6EDCBFD0-7AE5-4346-AD3A-01F956626091}"/>
              </a:ext>
            </a:extLst>
          </p:cNvPr>
          <p:cNvSpPr/>
          <p:nvPr userDrawn="1"/>
        </p:nvSpPr>
        <p:spPr>
          <a:xfrm>
            <a:off x="4430484" y="0"/>
            <a:ext cx="2873833" cy="5426414"/>
          </a:xfrm>
          <a:prstGeom prst="rect">
            <a:avLst/>
          </a:prstGeom>
          <a:noFill/>
          <a:ln w="88900">
            <a:solidFill>
              <a:srgbClr val="2F3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16" name="Picture Placeholder 13">
            <a:extLst>
              <a:ext uri="{FF2B5EF4-FFF2-40B4-BE49-F238E27FC236}">
                <a16:creationId xmlns:a16="http://schemas.microsoft.com/office/drawing/2014/main" id="{354FBDC8-CD65-4972-A821-C25297B1A8AB}"/>
              </a:ext>
            </a:extLst>
          </p:cNvPr>
          <p:cNvSpPr>
            <a:spLocks noGrp="1"/>
          </p:cNvSpPr>
          <p:nvPr>
            <p:ph type="pic" sz="quarter" idx="15"/>
          </p:nvPr>
        </p:nvSpPr>
        <p:spPr>
          <a:xfrm>
            <a:off x="4659082" y="489291"/>
            <a:ext cx="2873833" cy="5920920"/>
          </a:xfrm>
          <a:solidFill>
            <a:schemeClr val="bg1"/>
          </a:solidFill>
        </p:spPr>
        <p:txBody>
          <a:bodyPr/>
          <a:lstStyle/>
          <a:p>
            <a:r>
              <a:rPr lang="en-US"/>
              <a:t>Click icon to add picture</a:t>
            </a:r>
            <a:endParaRPr lang="en-US" dirty="0"/>
          </a:p>
        </p:txBody>
      </p:sp>
      <p:sp>
        <p:nvSpPr>
          <p:cNvPr id="5" name="Slide Number Placeholder 4">
            <a:extLst>
              <a:ext uri="{FF2B5EF4-FFF2-40B4-BE49-F238E27FC236}">
                <a16:creationId xmlns:a16="http://schemas.microsoft.com/office/drawing/2014/main" id="{D0F240C4-B3CD-49AA-8C48-9FE7AA1FE3D0}"/>
              </a:ext>
            </a:extLst>
          </p:cNvPr>
          <p:cNvSpPr>
            <a:spLocks noGrp="1"/>
          </p:cNvSpPr>
          <p:nvPr>
            <p:ph type="sldNum" sz="quarter" idx="17"/>
          </p:nvPr>
        </p:nvSpPr>
        <p:spPr/>
        <p:txBody>
          <a:bodyPr/>
          <a:lstStyle/>
          <a:p>
            <a:fld id="{8C2E478F-E849-4A8C-AF1F-CBCC78A7CBFA}" type="slidenum">
              <a:rPr lang="en-US" smtClean="0"/>
              <a:pPr/>
              <a:t>‹#›</a:t>
            </a:fld>
            <a:endParaRPr lang="en-US" dirty="0"/>
          </a:p>
        </p:txBody>
      </p:sp>
      <p:sp>
        <p:nvSpPr>
          <p:cNvPr id="6" name="Title 5" hidden="1">
            <a:extLst>
              <a:ext uri="{FF2B5EF4-FFF2-40B4-BE49-F238E27FC236}">
                <a16:creationId xmlns:a16="http://schemas.microsoft.com/office/drawing/2014/main" id="{A43A44DE-9B7B-49B8-AE13-95164A3FA9F1}"/>
              </a:ext>
            </a:extLst>
          </p:cNvPr>
          <p:cNvSpPr>
            <a:spLocks noGrp="1"/>
          </p:cNvSpPr>
          <p:nvPr>
            <p:ph type="title"/>
          </p:nvPr>
        </p:nvSpPr>
        <p:spPr>
          <a:xfrm>
            <a:off x="595884" y="0"/>
            <a:ext cx="3605998" cy="1188720"/>
          </a:xfrm>
        </p:spPr>
        <p:txBody>
          <a:bodyPr>
            <a:normAutofit/>
          </a:bodyPr>
          <a:lstStyle>
            <a:lvl1pPr>
              <a:defRPr sz="2800"/>
            </a:lvl1pPr>
          </a:lstStyle>
          <a:p>
            <a:r>
              <a:rPr lang="en-US"/>
              <a:t>Click to edit Master title style</a:t>
            </a:r>
            <a:endParaRPr lang="en-US" dirty="0"/>
          </a:p>
        </p:txBody>
      </p:sp>
    </p:spTree>
    <p:extLst>
      <p:ext uri="{BB962C8B-B14F-4D97-AF65-F5344CB8AC3E}">
        <p14:creationId xmlns:p14="http://schemas.microsoft.com/office/powerpoint/2010/main" val="1780742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Conten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AE90E16-AEC5-4F82-85B0-DDEA26AA939A}"/>
              </a:ext>
            </a:extLst>
          </p:cNvPr>
          <p:cNvSpPr>
            <a:spLocks noGrp="1"/>
          </p:cNvSpPr>
          <p:nvPr>
            <p:ph type="pic" idx="1"/>
          </p:nvPr>
        </p:nvSpPr>
        <p:spPr>
          <a:xfrm>
            <a:off x="6727370" y="0"/>
            <a:ext cx="5464629"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Rectangle 9">
            <a:extLst>
              <a:ext uri="{FF2B5EF4-FFF2-40B4-BE49-F238E27FC236}">
                <a16:creationId xmlns:a16="http://schemas.microsoft.com/office/drawing/2014/main" id="{ABD40C7A-92CE-46D6-B056-C75D73663328}"/>
              </a:ext>
            </a:extLst>
          </p:cNvPr>
          <p:cNvSpPr/>
          <p:nvPr userDrawn="1"/>
        </p:nvSpPr>
        <p:spPr>
          <a:xfrm>
            <a:off x="609600" y="391887"/>
            <a:ext cx="7075714" cy="5878284"/>
          </a:xfrm>
          <a:prstGeom prst="rect">
            <a:avLst/>
          </a:prstGeom>
          <a:noFill/>
          <a:ln w="127000">
            <a:solidFill>
              <a:srgbClr val="2F3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EA1A2116-206B-49CD-9ECC-078E4F72904C}"/>
              </a:ext>
            </a:extLst>
          </p:cNvPr>
          <p:cNvSpPr/>
          <p:nvPr userDrawn="1"/>
        </p:nvSpPr>
        <p:spPr>
          <a:xfrm>
            <a:off x="979713" y="1181214"/>
            <a:ext cx="6117771"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14" name="Rectangle 13">
            <a:extLst>
              <a:ext uri="{FF2B5EF4-FFF2-40B4-BE49-F238E27FC236}">
                <a16:creationId xmlns:a16="http://schemas.microsoft.com/office/drawing/2014/main" id="{A69E75A6-06C5-49D0-9164-3098CE0E53D8}"/>
              </a:ext>
            </a:extLst>
          </p:cNvPr>
          <p:cNvSpPr/>
          <p:nvPr userDrawn="1"/>
        </p:nvSpPr>
        <p:spPr>
          <a:xfrm>
            <a:off x="957943" y="655467"/>
            <a:ext cx="5769428" cy="57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AF0F519-65FC-434F-8F2F-F778A20A82ED}"/>
              </a:ext>
            </a:extLst>
          </p:cNvPr>
          <p:cNvSpPr>
            <a:spLocks noGrp="1"/>
          </p:cNvSpPr>
          <p:nvPr>
            <p:ph type="title"/>
          </p:nvPr>
        </p:nvSpPr>
        <p:spPr>
          <a:xfrm>
            <a:off x="957943" y="1480457"/>
            <a:ext cx="5138057" cy="587876"/>
          </a:xfrm>
        </p:spPr>
        <p:txBody>
          <a:bodyPr anchor="b"/>
          <a:lstStyle>
            <a:lvl1pPr>
              <a:defRPr sz="3200" b="1">
                <a:solidFill>
                  <a:srgbClr val="2F3342"/>
                </a:solidFill>
                <a:latin typeface="+mj-lt"/>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F41E2B8D-1C12-403F-BE59-ECC565466CB0}"/>
              </a:ext>
            </a:extLst>
          </p:cNvPr>
          <p:cNvSpPr>
            <a:spLocks noGrp="1"/>
          </p:cNvSpPr>
          <p:nvPr>
            <p:ph type="body" sz="half" idx="2"/>
          </p:nvPr>
        </p:nvSpPr>
        <p:spPr>
          <a:xfrm>
            <a:off x="957943" y="2546851"/>
            <a:ext cx="5138057" cy="3396749"/>
          </a:xfrm>
        </p:spPr>
        <p:txBody>
          <a:bodyPr/>
          <a:lstStyle>
            <a:lvl1pPr marL="0" indent="0">
              <a:lnSpc>
                <a:spcPct val="150000"/>
              </a:lnSpc>
              <a:buNone/>
              <a:defRPr sz="1600">
                <a:solidFill>
                  <a:srgbClr val="2F334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Text Placeholder 2">
            <a:extLst>
              <a:ext uri="{FF2B5EF4-FFF2-40B4-BE49-F238E27FC236}">
                <a16:creationId xmlns:a16="http://schemas.microsoft.com/office/drawing/2014/main" id="{D9EF0584-D46D-4C21-99D2-074ADF23E018}"/>
              </a:ext>
            </a:extLst>
          </p:cNvPr>
          <p:cNvSpPr>
            <a:spLocks noGrp="1"/>
          </p:cNvSpPr>
          <p:nvPr>
            <p:ph type="body" idx="13" hasCustomPrompt="1"/>
          </p:nvPr>
        </p:nvSpPr>
        <p:spPr>
          <a:xfrm>
            <a:off x="979714" y="2095547"/>
            <a:ext cx="4958100" cy="365125"/>
          </a:xfrm>
        </p:spPr>
        <p:txBody>
          <a:bodyPr>
            <a:noAutofit/>
          </a:bodyPr>
          <a:lstStyle>
            <a:lvl1pPr marL="0" indent="0">
              <a:buNone/>
              <a:defRPr sz="2000" spc="600">
                <a:solidFill>
                  <a:srgbClr val="2F334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2" name="Slide Number Placeholder 11">
            <a:extLst>
              <a:ext uri="{FF2B5EF4-FFF2-40B4-BE49-F238E27FC236}">
                <a16:creationId xmlns:a16="http://schemas.microsoft.com/office/drawing/2014/main" id="{E82B84E2-AAE4-4BC1-8C01-AF4ABADD6EDE}"/>
              </a:ext>
            </a:extLst>
          </p:cNvPr>
          <p:cNvSpPr>
            <a:spLocks noGrp="1"/>
          </p:cNvSpPr>
          <p:nvPr>
            <p:ph type="sldNum" sz="quarter" idx="15"/>
          </p:nvPr>
        </p:nvSpPr>
        <p:spPr/>
        <p:txBody>
          <a:bodyPr/>
          <a:lstStyle/>
          <a:p>
            <a:fld id="{8C2E478F-E849-4A8C-AF1F-CBCC78A7CBFA}" type="slidenum">
              <a:rPr lang="en-US" smtClean="0"/>
              <a:pPr/>
              <a:t>‹#›</a:t>
            </a:fld>
            <a:endParaRPr lang="en-US" dirty="0"/>
          </a:p>
        </p:txBody>
      </p:sp>
    </p:spTree>
    <p:extLst>
      <p:ext uri="{BB962C8B-B14F-4D97-AF65-F5344CB8AC3E}">
        <p14:creationId xmlns:p14="http://schemas.microsoft.com/office/powerpoint/2010/main" val="3577251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9" name="Picture Placeholder 13">
            <a:extLst>
              <a:ext uri="{FF2B5EF4-FFF2-40B4-BE49-F238E27FC236}">
                <a16:creationId xmlns:a16="http://schemas.microsoft.com/office/drawing/2014/main" id="{0CBD5E02-927B-4DF7-8968-617C1C8F0F0E}"/>
              </a:ext>
            </a:extLst>
          </p:cNvPr>
          <p:cNvSpPr>
            <a:spLocks noGrp="1"/>
          </p:cNvSpPr>
          <p:nvPr>
            <p:ph type="pic" sz="quarter" idx="15"/>
          </p:nvPr>
        </p:nvSpPr>
        <p:spPr>
          <a:xfrm>
            <a:off x="1" y="0"/>
            <a:ext cx="7249885" cy="6858000"/>
          </a:xfrm>
          <a:solidFill>
            <a:schemeClr val="bg1">
              <a:lumMod val="50000"/>
            </a:schemeClr>
          </a:solidFill>
        </p:spPr>
        <p:txBody>
          <a:bodyPr/>
          <a:lstStyle/>
          <a:p>
            <a:r>
              <a:rPr lang="en-US"/>
              <a:t>Click icon to add picture</a:t>
            </a:r>
            <a:endParaRPr lang="en-US" dirty="0"/>
          </a:p>
        </p:txBody>
      </p:sp>
      <p:grpSp>
        <p:nvGrpSpPr>
          <p:cNvPr id="5" name="Group 4">
            <a:extLst>
              <a:ext uri="{FF2B5EF4-FFF2-40B4-BE49-F238E27FC236}">
                <a16:creationId xmlns:a16="http://schemas.microsoft.com/office/drawing/2014/main" id="{1E8CB484-5390-4B2F-9BFB-D0733BEE88A5}"/>
              </a:ext>
            </a:extLst>
          </p:cNvPr>
          <p:cNvGrpSpPr/>
          <p:nvPr userDrawn="1"/>
        </p:nvGrpSpPr>
        <p:grpSpPr>
          <a:xfrm flipH="1">
            <a:off x="4115984" y="252563"/>
            <a:ext cx="7433283" cy="5995838"/>
            <a:chOff x="252031" y="391887"/>
            <a:chExt cx="7433283" cy="6215741"/>
          </a:xfrm>
        </p:grpSpPr>
        <p:sp>
          <p:nvSpPr>
            <p:cNvPr id="23" name="Rectangle 22">
              <a:extLst>
                <a:ext uri="{FF2B5EF4-FFF2-40B4-BE49-F238E27FC236}">
                  <a16:creationId xmlns:a16="http://schemas.microsoft.com/office/drawing/2014/main" id="{36778BD9-B865-4156-B319-6A8242F0D4D5}"/>
                </a:ext>
              </a:extLst>
            </p:cNvPr>
            <p:cNvSpPr/>
            <p:nvPr userDrawn="1"/>
          </p:nvSpPr>
          <p:spPr>
            <a:xfrm>
              <a:off x="609600" y="391887"/>
              <a:ext cx="7075714" cy="5878284"/>
            </a:xfrm>
            <a:prstGeom prst="rect">
              <a:avLst/>
            </a:prstGeom>
            <a:noFill/>
            <a:ln w="127000">
              <a:solidFill>
                <a:srgbClr val="2F3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A8354BDC-9788-4AB5-A841-99D95C68804F}"/>
                </a:ext>
              </a:extLst>
            </p:cNvPr>
            <p:cNvSpPr/>
            <p:nvPr userDrawn="1"/>
          </p:nvSpPr>
          <p:spPr>
            <a:xfrm>
              <a:off x="979713" y="1181214"/>
              <a:ext cx="6117771"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25" name="Rectangle 24">
              <a:extLst>
                <a:ext uri="{FF2B5EF4-FFF2-40B4-BE49-F238E27FC236}">
                  <a16:creationId xmlns:a16="http://schemas.microsoft.com/office/drawing/2014/main" id="{AEB70006-7799-4F63-912B-45662CE14500}"/>
                </a:ext>
              </a:extLst>
            </p:cNvPr>
            <p:cNvSpPr/>
            <p:nvPr userDrawn="1"/>
          </p:nvSpPr>
          <p:spPr>
            <a:xfrm>
              <a:off x="252031" y="655467"/>
              <a:ext cx="6475341" cy="57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004074E6-E39E-4D19-B91F-8E84F37CBF3C}"/>
              </a:ext>
            </a:extLst>
          </p:cNvPr>
          <p:cNvSpPr>
            <a:spLocks noGrp="1"/>
          </p:cNvSpPr>
          <p:nvPr>
            <p:ph type="title" hasCustomPrompt="1"/>
          </p:nvPr>
        </p:nvSpPr>
        <p:spPr>
          <a:xfrm>
            <a:off x="5510539" y="916440"/>
            <a:ext cx="6117771" cy="573989"/>
          </a:xfrm>
        </p:spPr>
        <p:txBody>
          <a:bodyPr lIns="0" rIns="0">
            <a:noAutofit/>
          </a:bodyPr>
          <a:lstStyle>
            <a:lvl1pPr>
              <a:defRPr sz="3200" b="1" spc="0">
                <a:solidFill>
                  <a:srgbClr val="2F3342"/>
                </a:solidFill>
                <a:latin typeface="+mj-lt"/>
              </a:defRPr>
            </a:lvl1pPr>
          </a:lstStyle>
          <a:p>
            <a:r>
              <a:rPr lang="en-US" dirty="0"/>
              <a:t>CLICK TO EDIT MASTER</a:t>
            </a:r>
          </a:p>
        </p:txBody>
      </p:sp>
      <p:sp>
        <p:nvSpPr>
          <p:cNvPr id="3" name="Content Placeholder 2">
            <a:extLst>
              <a:ext uri="{FF2B5EF4-FFF2-40B4-BE49-F238E27FC236}">
                <a16:creationId xmlns:a16="http://schemas.microsoft.com/office/drawing/2014/main" id="{607D1B16-7058-45AD-9B19-E19CAF96683B}"/>
              </a:ext>
            </a:extLst>
          </p:cNvPr>
          <p:cNvSpPr>
            <a:spLocks noGrp="1"/>
          </p:cNvSpPr>
          <p:nvPr>
            <p:ph idx="1"/>
          </p:nvPr>
        </p:nvSpPr>
        <p:spPr>
          <a:xfrm>
            <a:off x="5510539" y="1962673"/>
            <a:ext cx="6117771" cy="3676128"/>
          </a:xfrm>
        </p:spPr>
        <p:txBody>
          <a:bodyPr lIns="0" rIns="0">
            <a:normAutofit/>
          </a:bodyPr>
          <a:lstStyle>
            <a:lvl1pPr>
              <a:lnSpc>
                <a:spcPct val="150000"/>
              </a:lnSpc>
              <a:defRPr sz="1600">
                <a:solidFill>
                  <a:srgbClr val="2F3342"/>
                </a:solidFill>
              </a:defRPr>
            </a:lvl1pPr>
            <a:lvl2pPr>
              <a:lnSpc>
                <a:spcPct val="150000"/>
              </a:lnSpc>
              <a:defRPr sz="1600">
                <a:solidFill>
                  <a:srgbClr val="2F3342"/>
                </a:solidFill>
              </a:defRPr>
            </a:lvl2pPr>
            <a:lvl3pPr>
              <a:lnSpc>
                <a:spcPct val="150000"/>
              </a:lnSpc>
              <a:defRPr sz="1400">
                <a:solidFill>
                  <a:srgbClr val="2F3342"/>
                </a:solidFill>
              </a:defRPr>
            </a:lvl3pPr>
            <a:lvl4pPr>
              <a:lnSpc>
                <a:spcPct val="150000"/>
              </a:lnSpc>
              <a:defRPr sz="1200">
                <a:solidFill>
                  <a:srgbClr val="2F3342"/>
                </a:solidFill>
              </a:defRPr>
            </a:lvl4pPr>
            <a:lvl5pPr>
              <a:lnSpc>
                <a:spcPct val="150000"/>
              </a:lnSpc>
              <a:defRPr sz="1200">
                <a:solidFill>
                  <a:srgbClr val="2F334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a:extLst>
              <a:ext uri="{FF2B5EF4-FFF2-40B4-BE49-F238E27FC236}">
                <a16:creationId xmlns:a16="http://schemas.microsoft.com/office/drawing/2014/main" id="{6CAAB964-0A56-4842-AA82-7610F726CD14}"/>
              </a:ext>
            </a:extLst>
          </p:cNvPr>
          <p:cNvSpPr>
            <a:spLocks noGrp="1"/>
          </p:cNvSpPr>
          <p:nvPr>
            <p:ph type="body" idx="13" hasCustomPrompt="1"/>
          </p:nvPr>
        </p:nvSpPr>
        <p:spPr>
          <a:xfrm>
            <a:off x="5535810" y="1555002"/>
            <a:ext cx="6076915" cy="407670"/>
          </a:xfrm>
        </p:spPr>
        <p:txBody>
          <a:bodyPr lIns="0" rIns="0">
            <a:noAutofit/>
          </a:bodyPr>
          <a:lstStyle>
            <a:lvl1pPr marL="0" indent="0">
              <a:buNone/>
              <a:defRPr sz="2000" spc="600">
                <a:solidFill>
                  <a:srgbClr val="2F334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Slide Number Placeholder 5">
            <a:extLst>
              <a:ext uri="{FF2B5EF4-FFF2-40B4-BE49-F238E27FC236}">
                <a16:creationId xmlns:a16="http://schemas.microsoft.com/office/drawing/2014/main" id="{93F3FF75-3EF1-4F7E-9040-8B957B4D277C}"/>
              </a:ext>
            </a:extLst>
          </p:cNvPr>
          <p:cNvSpPr>
            <a:spLocks noGrp="1"/>
          </p:cNvSpPr>
          <p:nvPr>
            <p:ph type="sldNum" sz="quarter" idx="17"/>
          </p:nvPr>
        </p:nvSpPr>
        <p:spPr/>
        <p:txBody>
          <a:bodyPr/>
          <a:lstStyle/>
          <a:p>
            <a:fld id="{8C2E478F-E849-4A8C-AF1F-CBCC78A7CBFA}" type="slidenum">
              <a:rPr lang="en-US" smtClean="0"/>
              <a:pPr/>
              <a:t>‹#›</a:t>
            </a:fld>
            <a:endParaRPr lang="en-US" dirty="0"/>
          </a:p>
        </p:txBody>
      </p:sp>
    </p:spTree>
    <p:extLst>
      <p:ext uri="{BB962C8B-B14F-4D97-AF65-F5344CB8AC3E}">
        <p14:creationId xmlns:p14="http://schemas.microsoft.com/office/powerpoint/2010/main" val="30666008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C42E9CCD-6BB8-4209-A6BA-851867956084}"/>
              </a:ext>
            </a:extLst>
          </p:cNvPr>
          <p:cNvSpPr>
            <a:spLocks noGrp="1"/>
          </p:cNvSpPr>
          <p:nvPr>
            <p:ph sz="quarter" idx="16"/>
          </p:nvPr>
        </p:nvSpPr>
        <p:spPr>
          <a:xfrm>
            <a:off x="6400191" y="470641"/>
            <a:ext cx="5220309" cy="59167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1E8CB484-5390-4B2F-9BFB-D0733BEE88A5}"/>
              </a:ext>
            </a:extLst>
          </p:cNvPr>
          <p:cNvGrpSpPr/>
          <p:nvPr userDrawn="1"/>
        </p:nvGrpSpPr>
        <p:grpSpPr>
          <a:xfrm>
            <a:off x="657060" y="435124"/>
            <a:ext cx="5134751" cy="6215741"/>
            <a:chOff x="252031" y="391887"/>
            <a:chExt cx="7433283" cy="6215741"/>
          </a:xfrm>
        </p:grpSpPr>
        <p:sp>
          <p:nvSpPr>
            <p:cNvPr id="24" name="Rectangle 23">
              <a:extLst>
                <a:ext uri="{FF2B5EF4-FFF2-40B4-BE49-F238E27FC236}">
                  <a16:creationId xmlns:a16="http://schemas.microsoft.com/office/drawing/2014/main" id="{A8354BDC-9788-4AB5-A841-99D95C68804F}"/>
                </a:ext>
              </a:extLst>
            </p:cNvPr>
            <p:cNvSpPr/>
            <p:nvPr userDrawn="1"/>
          </p:nvSpPr>
          <p:spPr>
            <a:xfrm>
              <a:off x="979713" y="1181214"/>
              <a:ext cx="6117771"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23" name="Rectangle 22">
              <a:extLst>
                <a:ext uri="{FF2B5EF4-FFF2-40B4-BE49-F238E27FC236}">
                  <a16:creationId xmlns:a16="http://schemas.microsoft.com/office/drawing/2014/main" id="{36778BD9-B865-4156-B319-6A8242F0D4D5}"/>
                </a:ext>
              </a:extLst>
            </p:cNvPr>
            <p:cNvSpPr/>
            <p:nvPr userDrawn="1"/>
          </p:nvSpPr>
          <p:spPr>
            <a:xfrm>
              <a:off x="609600" y="391887"/>
              <a:ext cx="7075714" cy="5878284"/>
            </a:xfrm>
            <a:prstGeom prst="rect">
              <a:avLst/>
            </a:prstGeom>
            <a:noFill/>
            <a:ln w="127000">
              <a:solidFill>
                <a:srgbClr val="2F3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AEB70006-7799-4F63-912B-45662CE14500}"/>
                </a:ext>
              </a:extLst>
            </p:cNvPr>
            <p:cNvSpPr/>
            <p:nvPr userDrawn="1"/>
          </p:nvSpPr>
          <p:spPr>
            <a:xfrm>
              <a:off x="252031" y="655467"/>
              <a:ext cx="6475341" cy="57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004074E6-E39E-4D19-B91F-8E84F37CBF3C}"/>
              </a:ext>
            </a:extLst>
          </p:cNvPr>
          <p:cNvSpPr>
            <a:spLocks noGrp="1"/>
          </p:cNvSpPr>
          <p:nvPr>
            <p:ph type="title" hasCustomPrompt="1"/>
          </p:nvPr>
        </p:nvSpPr>
        <p:spPr>
          <a:xfrm>
            <a:off x="599167" y="1099002"/>
            <a:ext cx="4226024" cy="573989"/>
          </a:xfrm>
        </p:spPr>
        <p:txBody>
          <a:bodyPr lIns="0" rIns="0">
            <a:noAutofit/>
          </a:bodyPr>
          <a:lstStyle>
            <a:lvl1pPr>
              <a:defRPr sz="3200" b="1" spc="0">
                <a:solidFill>
                  <a:srgbClr val="2F3342"/>
                </a:solidFill>
                <a:latin typeface="+mj-lt"/>
              </a:defRPr>
            </a:lvl1pPr>
          </a:lstStyle>
          <a:p>
            <a:r>
              <a:rPr lang="en-US" dirty="0"/>
              <a:t>CLICK TO EDIT MASTER</a:t>
            </a:r>
          </a:p>
        </p:txBody>
      </p:sp>
      <p:sp>
        <p:nvSpPr>
          <p:cNvPr id="3" name="Content Placeholder 2">
            <a:extLst>
              <a:ext uri="{FF2B5EF4-FFF2-40B4-BE49-F238E27FC236}">
                <a16:creationId xmlns:a16="http://schemas.microsoft.com/office/drawing/2014/main" id="{607D1B16-7058-45AD-9B19-E19CAF96683B}"/>
              </a:ext>
            </a:extLst>
          </p:cNvPr>
          <p:cNvSpPr>
            <a:spLocks noGrp="1"/>
          </p:cNvSpPr>
          <p:nvPr>
            <p:ph idx="1"/>
          </p:nvPr>
        </p:nvSpPr>
        <p:spPr>
          <a:xfrm>
            <a:off x="599167" y="2145234"/>
            <a:ext cx="4226024" cy="3857329"/>
          </a:xfrm>
        </p:spPr>
        <p:txBody>
          <a:bodyPr lIns="0" rIns="0">
            <a:normAutofit/>
          </a:bodyPr>
          <a:lstStyle>
            <a:lvl1pPr>
              <a:lnSpc>
                <a:spcPct val="150000"/>
              </a:lnSpc>
              <a:defRPr sz="1600">
                <a:solidFill>
                  <a:srgbClr val="2F3342"/>
                </a:solidFill>
              </a:defRPr>
            </a:lvl1pPr>
            <a:lvl2pPr>
              <a:lnSpc>
                <a:spcPct val="150000"/>
              </a:lnSpc>
              <a:defRPr sz="1600">
                <a:solidFill>
                  <a:srgbClr val="2F3342"/>
                </a:solidFill>
              </a:defRPr>
            </a:lvl2pPr>
            <a:lvl3pPr>
              <a:lnSpc>
                <a:spcPct val="150000"/>
              </a:lnSpc>
              <a:defRPr sz="1400">
                <a:solidFill>
                  <a:srgbClr val="2F3342"/>
                </a:solidFill>
              </a:defRPr>
            </a:lvl3pPr>
            <a:lvl4pPr>
              <a:lnSpc>
                <a:spcPct val="150000"/>
              </a:lnSpc>
              <a:defRPr sz="1200">
                <a:solidFill>
                  <a:srgbClr val="2F3342"/>
                </a:solidFill>
              </a:defRPr>
            </a:lvl4pPr>
            <a:lvl5pPr>
              <a:lnSpc>
                <a:spcPct val="150000"/>
              </a:lnSpc>
              <a:defRPr sz="1200">
                <a:solidFill>
                  <a:srgbClr val="2F334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a:extLst>
              <a:ext uri="{FF2B5EF4-FFF2-40B4-BE49-F238E27FC236}">
                <a16:creationId xmlns:a16="http://schemas.microsoft.com/office/drawing/2014/main" id="{6CAAB964-0A56-4842-AA82-7610F726CD14}"/>
              </a:ext>
            </a:extLst>
          </p:cNvPr>
          <p:cNvSpPr>
            <a:spLocks noGrp="1"/>
          </p:cNvSpPr>
          <p:nvPr>
            <p:ph type="body" idx="13" hasCustomPrompt="1"/>
          </p:nvPr>
        </p:nvSpPr>
        <p:spPr>
          <a:xfrm>
            <a:off x="611804" y="1737564"/>
            <a:ext cx="4197802" cy="407670"/>
          </a:xfrm>
        </p:spPr>
        <p:txBody>
          <a:bodyPr lIns="0" rIns="0">
            <a:noAutofit/>
          </a:bodyPr>
          <a:lstStyle>
            <a:lvl1pPr marL="0" indent="0">
              <a:buNone/>
              <a:defRPr sz="2000" spc="600">
                <a:solidFill>
                  <a:srgbClr val="2F334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STYLES</a:t>
            </a:r>
          </a:p>
        </p:txBody>
      </p:sp>
      <p:sp>
        <p:nvSpPr>
          <p:cNvPr id="8" name="Slide Number Placeholder 7">
            <a:extLst>
              <a:ext uri="{FF2B5EF4-FFF2-40B4-BE49-F238E27FC236}">
                <a16:creationId xmlns:a16="http://schemas.microsoft.com/office/drawing/2014/main" id="{0CDB4336-A0EC-4019-904C-112405358769}"/>
              </a:ext>
            </a:extLst>
          </p:cNvPr>
          <p:cNvSpPr>
            <a:spLocks noGrp="1"/>
          </p:cNvSpPr>
          <p:nvPr>
            <p:ph type="sldNum" sz="quarter" idx="18"/>
          </p:nvPr>
        </p:nvSpPr>
        <p:spPr/>
        <p:txBody>
          <a:bodyPr/>
          <a:lstStyle/>
          <a:p>
            <a:fld id="{8C2E478F-E849-4A8C-AF1F-CBCC78A7CBFA}" type="slidenum">
              <a:rPr lang="en-US" smtClean="0"/>
              <a:pPr/>
              <a:t>‹#›</a:t>
            </a:fld>
            <a:endParaRPr lang="en-US" dirty="0"/>
          </a:p>
        </p:txBody>
      </p:sp>
    </p:spTree>
    <p:extLst>
      <p:ext uri="{BB962C8B-B14F-4D97-AF65-F5344CB8AC3E}">
        <p14:creationId xmlns:p14="http://schemas.microsoft.com/office/powerpoint/2010/main" val="28927893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846D6A0C-E2C3-43CB-83D0-B5F6221079CA}"/>
              </a:ext>
            </a:extLst>
          </p:cNvPr>
          <p:cNvGrpSpPr/>
          <p:nvPr userDrawn="1"/>
        </p:nvGrpSpPr>
        <p:grpSpPr>
          <a:xfrm flipH="1">
            <a:off x="2076202" y="1374276"/>
            <a:ext cx="7324426" cy="3883523"/>
            <a:chOff x="252031" y="-22763"/>
            <a:chExt cx="7324426" cy="7269964"/>
          </a:xfrm>
        </p:grpSpPr>
        <p:sp>
          <p:nvSpPr>
            <p:cNvPr id="16" name="Rectangle 15">
              <a:extLst>
                <a:ext uri="{FF2B5EF4-FFF2-40B4-BE49-F238E27FC236}">
                  <a16:creationId xmlns:a16="http://schemas.microsoft.com/office/drawing/2014/main" id="{EDC96296-0FBF-47A5-9D6A-5D9BB647A4D7}"/>
                </a:ext>
              </a:extLst>
            </p:cNvPr>
            <p:cNvSpPr/>
            <p:nvPr userDrawn="1"/>
          </p:nvSpPr>
          <p:spPr>
            <a:xfrm>
              <a:off x="979714" y="1181211"/>
              <a:ext cx="6117771" cy="6065990"/>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15" name="Rectangle 14">
              <a:extLst>
                <a:ext uri="{FF2B5EF4-FFF2-40B4-BE49-F238E27FC236}">
                  <a16:creationId xmlns:a16="http://schemas.microsoft.com/office/drawing/2014/main" id="{F997D03F-0BE2-458F-92A2-4FE73B0FBF51}"/>
                </a:ext>
              </a:extLst>
            </p:cNvPr>
            <p:cNvSpPr/>
            <p:nvPr userDrawn="1"/>
          </p:nvSpPr>
          <p:spPr>
            <a:xfrm>
              <a:off x="500743" y="-22763"/>
              <a:ext cx="7075714" cy="5878284"/>
            </a:xfrm>
            <a:prstGeom prst="rect">
              <a:avLst/>
            </a:prstGeom>
            <a:noFill/>
            <a:ln w="1270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53F17719-10FE-433E-9CCC-4509DE17F22A}"/>
                </a:ext>
              </a:extLst>
            </p:cNvPr>
            <p:cNvSpPr/>
            <p:nvPr userDrawn="1"/>
          </p:nvSpPr>
          <p:spPr>
            <a:xfrm>
              <a:off x="252031" y="655467"/>
              <a:ext cx="6475341" cy="57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0DE73F1A-AAF0-4EB4-8DF0-C152BD93C69B}"/>
              </a:ext>
            </a:extLst>
          </p:cNvPr>
          <p:cNvSpPr>
            <a:spLocks noGrp="1"/>
          </p:cNvSpPr>
          <p:nvPr>
            <p:ph type="ctrTitle" hasCustomPrompt="1"/>
          </p:nvPr>
        </p:nvSpPr>
        <p:spPr>
          <a:xfrm>
            <a:off x="2791372" y="2238426"/>
            <a:ext cx="6609256" cy="1508126"/>
          </a:xfrm>
        </p:spPr>
        <p:txBody>
          <a:bodyPr anchor="b">
            <a:normAutofit/>
          </a:bodyPr>
          <a:lstStyle>
            <a:lvl1pPr algn="ctr">
              <a:defRPr sz="4400" b="1">
                <a:solidFill>
                  <a:schemeClr val="tx1"/>
                </a:solidFill>
                <a:latin typeface="+mj-lt"/>
              </a:defRPr>
            </a:lvl1pPr>
          </a:lstStyle>
          <a:p>
            <a:r>
              <a:rPr lang="en-US" dirty="0"/>
              <a:t>Click to edit </a:t>
            </a:r>
            <a:br>
              <a:rPr lang="en-US" dirty="0"/>
            </a:br>
            <a:r>
              <a:rPr lang="en-US" dirty="0"/>
              <a:t>Master title style</a:t>
            </a:r>
          </a:p>
        </p:txBody>
      </p:sp>
      <p:sp>
        <p:nvSpPr>
          <p:cNvPr id="3" name="Subtitle 2">
            <a:extLst>
              <a:ext uri="{FF2B5EF4-FFF2-40B4-BE49-F238E27FC236}">
                <a16:creationId xmlns:a16="http://schemas.microsoft.com/office/drawing/2014/main" id="{A3075AE6-92D3-4205-B268-E1AD6C5901DE}"/>
              </a:ext>
            </a:extLst>
          </p:cNvPr>
          <p:cNvSpPr>
            <a:spLocks noGrp="1"/>
          </p:cNvSpPr>
          <p:nvPr>
            <p:ph type="subTitle" idx="1"/>
          </p:nvPr>
        </p:nvSpPr>
        <p:spPr>
          <a:xfrm>
            <a:off x="2791372" y="3838627"/>
            <a:ext cx="6609256" cy="450503"/>
          </a:xfrm>
        </p:spPr>
        <p:txBody>
          <a:bodyPr/>
          <a:lstStyle>
            <a:lvl1pPr marL="0" indent="0" algn="ctr">
              <a:buNone/>
              <a:defRPr sz="2400" spc="3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46122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Single Corner Snipped 7">
            <a:extLst>
              <a:ext uri="{FF2B5EF4-FFF2-40B4-BE49-F238E27FC236}">
                <a16:creationId xmlns:a16="http://schemas.microsoft.com/office/drawing/2014/main" id="{C39E4676-2097-45B1-B554-0DFE67952792}"/>
              </a:ext>
            </a:extLst>
          </p:cNvPr>
          <p:cNvSpPr/>
          <p:nvPr userDrawn="1"/>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7F27C465-B000-4905-9328-DBAB7930A0CF}"/>
              </a:ext>
            </a:extLst>
          </p:cNvPr>
          <p:cNvSpPr>
            <a:spLocks noGrp="1"/>
          </p:cNvSpPr>
          <p:nvPr>
            <p:ph type="title"/>
          </p:nvPr>
        </p:nvSpPr>
        <p:spPr>
          <a:xfrm>
            <a:off x="595884" y="0"/>
            <a:ext cx="11000232" cy="118872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BBF3059-D5B9-418C-A60B-C3C8E261E486}"/>
              </a:ext>
            </a:extLst>
          </p:cNvPr>
          <p:cNvSpPr>
            <a:spLocks noGrp="1"/>
          </p:cNvSpPr>
          <p:nvPr>
            <p:ph type="body" idx="1"/>
          </p:nvPr>
        </p:nvSpPr>
        <p:spPr>
          <a:xfrm>
            <a:off x="595884" y="1188720"/>
            <a:ext cx="11024616" cy="498824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E087F727-48BD-4EB4-B57F-5AC03BEB1A4D}"/>
              </a:ext>
            </a:extLst>
          </p:cNvPr>
          <p:cNvSpPr>
            <a:spLocks noGrp="1"/>
          </p:cNvSpPr>
          <p:nvPr>
            <p:ph type="ftr" sz="quarter" idx="3"/>
          </p:nvPr>
        </p:nvSpPr>
        <p:spPr>
          <a:xfrm>
            <a:off x="595884" y="6456328"/>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Add a Footer</a:t>
            </a:r>
          </a:p>
        </p:txBody>
      </p:sp>
      <p:sp>
        <p:nvSpPr>
          <p:cNvPr id="11" name="Slide Number Placeholder 5">
            <a:extLst>
              <a:ext uri="{FF2B5EF4-FFF2-40B4-BE49-F238E27FC236}">
                <a16:creationId xmlns:a16="http://schemas.microsoft.com/office/drawing/2014/main" id="{49B3254E-B445-46A8-8E69-B2596E25AD38}"/>
              </a:ext>
            </a:extLst>
          </p:cNvPr>
          <p:cNvSpPr>
            <a:spLocks noGrp="1"/>
          </p:cNvSpPr>
          <p:nvPr>
            <p:ph type="sldNum" sz="quarter" idx="4"/>
          </p:nvPr>
        </p:nvSpPr>
        <p:spPr>
          <a:xfrm>
            <a:off x="11549268" y="6413649"/>
            <a:ext cx="642731" cy="407804"/>
          </a:xfrm>
          <a:prstGeom prst="rect">
            <a:avLst/>
          </a:prstGeom>
        </p:spPr>
        <p:txBody>
          <a:bodyPr vert="horz" lIns="91440" tIns="45720" rIns="91440" bIns="45720" rtlCol="0" anchor="ctr"/>
          <a:lstStyle>
            <a:lvl1pPr algn="ctr">
              <a:defRPr sz="1200">
                <a:solidFill>
                  <a:schemeClr val="bg1"/>
                </a:solidFill>
              </a:defRPr>
            </a:lvl1pPr>
          </a:lstStyle>
          <a:p>
            <a:fld id="{8C2E478F-E849-4A8C-AF1F-CBCC78A7CBFA}" type="slidenum">
              <a:rPr lang="en-US" smtClean="0"/>
              <a:pPr/>
              <a:t>‹#›</a:t>
            </a:fld>
            <a:endParaRPr lang="en-US" dirty="0"/>
          </a:p>
        </p:txBody>
      </p:sp>
    </p:spTree>
    <p:extLst>
      <p:ext uri="{BB962C8B-B14F-4D97-AF65-F5344CB8AC3E}">
        <p14:creationId xmlns:p14="http://schemas.microsoft.com/office/powerpoint/2010/main" val="24652778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4" r:id="rId3"/>
    <p:sldLayoutId id="2147483651" r:id="rId4"/>
    <p:sldLayoutId id="2147483653" r:id="rId5"/>
    <p:sldLayoutId id="2147483657" r:id="rId6"/>
    <p:sldLayoutId id="2147483660" r:id="rId7"/>
    <p:sldLayoutId id="2147483663" r:id="rId8"/>
    <p:sldLayoutId id="2147483670" r:id="rId9"/>
    <p:sldLayoutId id="2147483669" r:id="rId10"/>
    <p:sldLayoutId id="2147483667" r:id="rId11"/>
    <p:sldLayoutId id="2147483668" r:id="rId12"/>
    <p:sldLayoutId id="2147483666" r:id="rId13"/>
    <p:sldLayoutId id="2147483671" r:id="rId14"/>
    <p:sldLayoutId id="2147483655" r:id="rId15"/>
    <p:sldLayoutId id="2147483672" r:id="rId16"/>
  </p:sldLayoutIdLst>
  <p:hf hdr="0" dt="0"/>
  <p:txStyles>
    <p:titleStyle>
      <a:lvl1pPr algn="ctr" defTabSz="914400" rtl="0" eaLnBrk="1" latinLnBrk="0" hangingPunct="1">
        <a:lnSpc>
          <a:spcPct val="90000"/>
        </a:lnSpc>
        <a:spcBef>
          <a:spcPct val="0"/>
        </a:spcBef>
        <a:buNone/>
        <a:defRPr sz="3600" b="1"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 userDrawn="1">
          <p15:clr>
            <a:srgbClr val="F26B43"/>
          </p15:clr>
        </p15:guide>
        <p15:guide id="2" pos="732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2.sv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2.xml"/><Relationship Id="rId1" Type="http://schemas.openxmlformats.org/officeDocument/2006/relationships/slideLayout" Target="../slideLayouts/slideLayout15.xml"/><Relationship Id="rId4" Type="http://schemas.openxmlformats.org/officeDocument/2006/relationships/image" Target="../media/image44.jpg"/></Relationships>
</file>

<file path=ppt/slides/_rels/slide3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6.xml"/><Relationship Id="rId1" Type="http://schemas.openxmlformats.org/officeDocument/2006/relationships/slideLayout" Target="../slideLayouts/slideLayout15.xml"/><Relationship Id="rId4" Type="http://schemas.openxmlformats.org/officeDocument/2006/relationships/image" Target="../media/image50.jpg"/></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2.svg"/><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5.xml"/><Relationship Id="rId1" Type="http://schemas.openxmlformats.org/officeDocument/2006/relationships/slideLayout" Target="../slideLayouts/slideLayout16.xml"/><Relationship Id="rId4" Type="http://schemas.openxmlformats.org/officeDocument/2006/relationships/image" Target="../media/image59.jpg"/></Relationships>
</file>

<file path=ppt/slides/_rels/slide4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1.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2.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53.xml"/><Relationship Id="rId1" Type="http://schemas.openxmlformats.org/officeDocument/2006/relationships/slideLayout" Target="../slideLayouts/slideLayout16.xml"/><Relationship Id="rId4" Type="http://schemas.openxmlformats.org/officeDocument/2006/relationships/image" Target="../media/image63.jpg"/></Relationships>
</file>

<file path=ppt/slides/_rels/slide5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54.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55.xm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56.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57.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58.xm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59.xml"/><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60.xml"/><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61.xml"/><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62.xml"/><Relationship Id="rId1" Type="http://schemas.openxmlformats.org/officeDocument/2006/relationships/slideLayout" Target="../slideLayouts/slideLayout15.xml"/><Relationship Id="rId4" Type="http://schemas.openxmlformats.org/officeDocument/2006/relationships/image" Target="../media/image73.jpg"/></Relationships>
</file>

<file path=ppt/slides/_rels/slide6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3.xml"/><Relationship Id="rId1" Type="http://schemas.openxmlformats.org/officeDocument/2006/relationships/slideLayout" Target="../slideLayouts/slideLayout3.xml"/><Relationship Id="rId5" Type="http://schemas.openxmlformats.org/officeDocument/2006/relationships/image" Target="../media/image2.svg"/><Relationship Id="rId4" Type="http://schemas.openxmlformats.org/officeDocument/2006/relationships/image" Target="../media/image1.png"/></Relationships>
</file>

<file path=ppt/slides/_rels/slide65.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64.xml"/><Relationship Id="rId1" Type="http://schemas.openxmlformats.org/officeDocument/2006/relationships/slideLayout" Target="../slideLayouts/slideLayout15.xml"/><Relationship Id="rId4" Type="http://schemas.openxmlformats.org/officeDocument/2006/relationships/image" Target="../media/image75.png"/></Relationships>
</file>

<file path=ppt/slides/_rels/slide66.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image" Target="../media/image78.png"/></Relationships>
</file>

<file path=ppt/slides/_rels/slide6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6.xml"/><Relationship Id="rId1" Type="http://schemas.openxmlformats.org/officeDocument/2006/relationships/slideLayout" Target="../slideLayouts/slideLayout15.xml"/><Relationship Id="rId4" Type="http://schemas.openxmlformats.org/officeDocument/2006/relationships/image" Target="../media/image80.png"/></Relationships>
</file>

<file path=ppt/slides/_rels/slide69.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7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83.jpg"/></Relationships>
</file>

<file path=ppt/slides/_rels/slide71.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68.xml"/><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4.jpg"/><Relationship Id="rId13" Type="http://schemas.openxmlformats.org/officeDocument/2006/relationships/image" Target="../media/image24.jpg"/><Relationship Id="rId3" Type="http://schemas.openxmlformats.org/officeDocument/2006/relationships/image" Target="../media/image18.jpg"/><Relationship Id="rId7" Type="http://schemas.openxmlformats.org/officeDocument/2006/relationships/image" Target="../media/image13.jpg"/><Relationship Id="rId12" Type="http://schemas.openxmlformats.org/officeDocument/2006/relationships/image" Target="../media/image23.jpg"/><Relationship Id="rId2" Type="http://schemas.openxmlformats.org/officeDocument/2006/relationships/notesSlide" Target="../notesSlides/notesSlide8.xml"/><Relationship Id="rId16" Type="http://schemas.openxmlformats.org/officeDocument/2006/relationships/image" Target="../media/image27.jpg"/><Relationship Id="rId1" Type="http://schemas.openxmlformats.org/officeDocument/2006/relationships/slideLayout" Target="../slideLayouts/slideLayout16.xml"/><Relationship Id="rId6" Type="http://schemas.openxmlformats.org/officeDocument/2006/relationships/image" Target="../media/image17.jpg"/><Relationship Id="rId11" Type="http://schemas.openxmlformats.org/officeDocument/2006/relationships/image" Target="../media/image22.jpg"/><Relationship Id="rId5" Type="http://schemas.openxmlformats.org/officeDocument/2006/relationships/image" Target="../media/image20.png"/><Relationship Id="rId15" Type="http://schemas.openxmlformats.org/officeDocument/2006/relationships/image" Target="../media/image26.jpg"/><Relationship Id="rId10" Type="http://schemas.openxmlformats.org/officeDocument/2006/relationships/image" Target="../media/image21.jpg"/><Relationship Id="rId4" Type="http://schemas.openxmlformats.org/officeDocument/2006/relationships/image" Target="../media/image19.png"/><Relationship Id="rId9" Type="http://schemas.openxmlformats.org/officeDocument/2006/relationships/image" Target="../media/image16.jpg"/><Relationship Id="rId14" Type="http://schemas.openxmlformats.org/officeDocument/2006/relationships/image" Target="../media/image25.jp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F3342"/>
        </a:solidFill>
        <a:effectLst/>
      </p:bgPr>
    </p:bg>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1805319F-612A-49F0-B6DA-8A214D5DBD2A}"/>
              </a:ext>
            </a:extLst>
          </p:cNvPr>
          <p:cNvPicPr>
            <a:picLocks noGrp="1" noChangeAspect="1"/>
          </p:cNvPicPr>
          <p:nvPr>
            <p:ph type="pic" sz="quarter" idx="15"/>
          </p:nvPr>
        </p:nvPicPr>
        <p:blipFill>
          <a:blip r:embed="rId3"/>
          <a:srcRect/>
          <a:stretch/>
        </p:blipFill>
        <p:spPr>
          <a:xfrm>
            <a:off x="-40456" y="0"/>
            <a:ext cx="12201896" cy="6858000"/>
          </a:xfrm>
        </p:spPr>
      </p:pic>
      <p:sp>
        <p:nvSpPr>
          <p:cNvPr id="35" name="Rectangle 34">
            <a:extLst>
              <a:ext uri="{FF2B5EF4-FFF2-40B4-BE49-F238E27FC236}">
                <a16:creationId xmlns:a16="http://schemas.microsoft.com/office/drawing/2014/main" id="{B6C8E487-ADDC-4F1B-A30A-BAABB4998F49}"/>
              </a:ext>
              <a:ext uri="{C183D7F6-B498-43B3-948B-1728B52AA6E4}">
                <adec:decorative xmlns:adec="http://schemas.microsoft.com/office/drawing/2017/decorative" val="1"/>
              </a:ext>
            </a:extLst>
          </p:cNvPr>
          <p:cNvSpPr/>
          <p:nvPr/>
        </p:nvSpPr>
        <p:spPr>
          <a:xfrm>
            <a:off x="-44733" y="0"/>
            <a:ext cx="12236734" cy="6858000"/>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grpSp>
        <p:nvGrpSpPr>
          <p:cNvPr id="40" name="Group 39">
            <a:extLst>
              <a:ext uri="{FF2B5EF4-FFF2-40B4-BE49-F238E27FC236}">
                <a16:creationId xmlns:a16="http://schemas.microsoft.com/office/drawing/2014/main" id="{11BEC607-8474-408E-A7AC-48A065F31B63}"/>
              </a:ext>
              <a:ext uri="{C183D7F6-B498-43B3-948B-1728B52AA6E4}">
                <adec:decorative xmlns:adec="http://schemas.microsoft.com/office/drawing/2017/decorative" val="1"/>
              </a:ext>
            </a:extLst>
          </p:cNvPr>
          <p:cNvGrpSpPr/>
          <p:nvPr/>
        </p:nvGrpSpPr>
        <p:grpSpPr>
          <a:xfrm flipH="1">
            <a:off x="2076202" y="1374276"/>
            <a:ext cx="7324425" cy="3883523"/>
            <a:chOff x="252032" y="-22763"/>
            <a:chExt cx="7324425" cy="7269964"/>
          </a:xfrm>
        </p:grpSpPr>
        <p:sp>
          <p:nvSpPr>
            <p:cNvPr id="42" name="Rectangle 41">
              <a:extLst>
                <a:ext uri="{FF2B5EF4-FFF2-40B4-BE49-F238E27FC236}">
                  <a16:creationId xmlns:a16="http://schemas.microsoft.com/office/drawing/2014/main" id="{B601E3FC-2016-4085-9A4B-A172702EAAE1}"/>
                </a:ext>
              </a:extLst>
            </p:cNvPr>
            <p:cNvSpPr/>
            <p:nvPr userDrawn="1"/>
          </p:nvSpPr>
          <p:spPr>
            <a:xfrm>
              <a:off x="979714" y="1181211"/>
              <a:ext cx="6117771" cy="6065990"/>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41" name="Rectangle 40">
              <a:extLst>
                <a:ext uri="{FF2B5EF4-FFF2-40B4-BE49-F238E27FC236}">
                  <a16:creationId xmlns:a16="http://schemas.microsoft.com/office/drawing/2014/main" id="{2CBF662F-A198-4AD3-8EBC-0EC9A52B2994}"/>
                </a:ext>
              </a:extLst>
            </p:cNvPr>
            <p:cNvSpPr/>
            <p:nvPr userDrawn="1"/>
          </p:nvSpPr>
          <p:spPr>
            <a:xfrm>
              <a:off x="500743" y="-22763"/>
              <a:ext cx="7075714" cy="5878284"/>
            </a:xfrm>
            <a:prstGeom prst="rect">
              <a:avLst/>
            </a:prstGeom>
            <a:noFill/>
            <a:ln w="127000">
              <a:solidFill>
                <a:srgbClr val="2F3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142E86C5-8E5F-4620-A4FB-D1F926179D18}"/>
                </a:ext>
              </a:extLst>
            </p:cNvPr>
            <p:cNvSpPr/>
            <p:nvPr userDrawn="1"/>
          </p:nvSpPr>
          <p:spPr>
            <a:xfrm>
              <a:off x="252032" y="655467"/>
              <a:ext cx="6475341" cy="5708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itle 5">
            <a:extLst>
              <a:ext uri="{FF2B5EF4-FFF2-40B4-BE49-F238E27FC236}">
                <a16:creationId xmlns:a16="http://schemas.microsoft.com/office/drawing/2014/main" id="{7E0E8055-17FA-43CE-9F03-E712F496B7CF}"/>
              </a:ext>
            </a:extLst>
          </p:cNvPr>
          <p:cNvSpPr>
            <a:spLocks noGrp="1"/>
          </p:cNvSpPr>
          <p:nvPr>
            <p:ph type="ctrTitle"/>
          </p:nvPr>
        </p:nvSpPr>
        <p:spPr>
          <a:xfrm>
            <a:off x="2791373" y="1471380"/>
            <a:ext cx="6609256" cy="1789986"/>
          </a:xfrm>
        </p:spPr>
        <p:txBody>
          <a:bodyPr>
            <a:noAutofit/>
          </a:bodyPr>
          <a:lstStyle/>
          <a:p>
            <a:br>
              <a:rPr lang="en-US" dirty="0">
                <a:solidFill>
                  <a:srgbClr val="2F3342"/>
                </a:solidFill>
              </a:rPr>
            </a:br>
            <a:r>
              <a:rPr lang="en-US" dirty="0">
                <a:solidFill>
                  <a:srgbClr val="2F3342"/>
                </a:solidFill>
              </a:rPr>
              <a:t>FST AU Library orientation</a:t>
            </a:r>
          </a:p>
        </p:txBody>
      </p:sp>
      <p:sp>
        <p:nvSpPr>
          <p:cNvPr id="7" name="Subtitle 6">
            <a:extLst>
              <a:ext uri="{FF2B5EF4-FFF2-40B4-BE49-F238E27FC236}">
                <a16:creationId xmlns:a16="http://schemas.microsoft.com/office/drawing/2014/main" id="{9935280A-EBD5-4EFA-81A0-313C85F987EC}"/>
              </a:ext>
            </a:extLst>
          </p:cNvPr>
          <p:cNvSpPr>
            <a:spLocks noGrp="1"/>
          </p:cNvSpPr>
          <p:nvPr>
            <p:ph type="subTitle" idx="1"/>
          </p:nvPr>
        </p:nvSpPr>
        <p:spPr>
          <a:xfrm>
            <a:off x="2791373" y="3693738"/>
            <a:ext cx="6609256" cy="1419172"/>
          </a:xfrm>
        </p:spPr>
        <p:txBody>
          <a:bodyPr vert="horz" lIns="91440" tIns="45720" rIns="91440" bIns="45720" rtlCol="0" anchor="t">
            <a:normAutofit/>
          </a:bodyPr>
          <a:lstStyle/>
          <a:p>
            <a:r>
              <a:rPr lang="en-US" dirty="0"/>
              <a:t>November 9, 2020</a:t>
            </a:r>
          </a:p>
          <a:p>
            <a:r>
              <a:rPr lang="en-US" sz="1200" dirty="0">
                <a:cs typeface="Calibri"/>
              </a:rPr>
              <a:t>Joanna Nemeth, Instruction &amp; Reference Librarian</a:t>
            </a:r>
          </a:p>
        </p:txBody>
      </p:sp>
      <p:pic>
        <p:nvPicPr>
          <p:cNvPr id="3" name="Picture 2">
            <a:extLst>
              <a:ext uri="{FF2B5EF4-FFF2-40B4-BE49-F238E27FC236}">
                <a16:creationId xmlns:a16="http://schemas.microsoft.com/office/drawing/2014/main" id="{645185F5-E187-4908-8E02-2BDA07E890CC}"/>
              </a:ext>
            </a:extLst>
          </p:cNvPr>
          <p:cNvPicPr>
            <a:picLocks noChangeAspect="1"/>
          </p:cNvPicPr>
          <p:nvPr/>
        </p:nvPicPr>
        <p:blipFill>
          <a:blip r:embed="rId4"/>
          <a:stretch>
            <a:fillRect/>
          </a:stretch>
        </p:blipFill>
        <p:spPr>
          <a:xfrm>
            <a:off x="10298537" y="145202"/>
            <a:ext cx="1714286" cy="666667"/>
          </a:xfrm>
          <a:prstGeom prst="rect">
            <a:avLst/>
          </a:prstGeom>
        </p:spPr>
      </p:pic>
    </p:spTree>
    <p:extLst>
      <p:ext uri="{BB962C8B-B14F-4D97-AF65-F5344CB8AC3E}">
        <p14:creationId xmlns:p14="http://schemas.microsoft.com/office/powerpoint/2010/main" val="25062102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1B1D6442-23EC-46F8-AC1B-59F905F9A734}"/>
              </a:ext>
            </a:extLst>
          </p:cNvPr>
          <p:cNvSpPr>
            <a:spLocks noGrp="1"/>
          </p:cNvSpPr>
          <p:nvPr>
            <p:ph type="ctrTitle"/>
          </p:nvPr>
        </p:nvSpPr>
        <p:spPr>
          <a:xfrm>
            <a:off x="2791372" y="2238426"/>
            <a:ext cx="6609256" cy="1508126"/>
          </a:xfrm>
        </p:spPr>
        <p:txBody>
          <a:bodyPr/>
          <a:lstStyle/>
          <a:p>
            <a:endParaRPr lang="en-US" dirty="0"/>
          </a:p>
        </p:txBody>
      </p:sp>
      <p:sp>
        <p:nvSpPr>
          <p:cNvPr id="12" name="Subtitle 3">
            <a:extLst>
              <a:ext uri="{FF2B5EF4-FFF2-40B4-BE49-F238E27FC236}">
                <a16:creationId xmlns:a16="http://schemas.microsoft.com/office/drawing/2014/main" id="{329E5367-02B7-4615-91EC-19202D26F7C1}"/>
              </a:ext>
            </a:extLst>
          </p:cNvPr>
          <p:cNvSpPr>
            <a:spLocks noGrp="1"/>
          </p:cNvSpPr>
          <p:nvPr>
            <p:ph type="subTitle" idx="1"/>
          </p:nvPr>
        </p:nvSpPr>
        <p:spPr>
          <a:xfrm>
            <a:off x="2791372" y="3838627"/>
            <a:ext cx="6609256" cy="450503"/>
          </a:xfrm>
        </p:spPr>
        <p:txBody>
          <a:bodyPr/>
          <a:lstStyle/>
          <a:p>
            <a:endParaRPr lang="en-US" dirty="0"/>
          </a:p>
        </p:txBody>
      </p:sp>
      <p:sp>
        <p:nvSpPr>
          <p:cNvPr id="3" name="Slide Number Placeholder 2" hidden="1">
            <a:extLst>
              <a:ext uri="{FF2B5EF4-FFF2-40B4-BE49-F238E27FC236}">
                <a16:creationId xmlns:a16="http://schemas.microsoft.com/office/drawing/2014/main" id="{E54D30B7-E63E-48ED-85FC-C1E3D1DC4AB2}"/>
              </a:ext>
            </a:extLst>
          </p:cNvPr>
          <p:cNvSpPr>
            <a:spLocks noGrp="1"/>
          </p:cNvSpPr>
          <p:nvPr>
            <p:ph type="sldNum" sz="quarter" idx="4294967295"/>
          </p:nvPr>
        </p:nvSpPr>
        <p:spPr>
          <a:xfrm>
            <a:off x="11549268" y="6413649"/>
            <a:ext cx="642731" cy="407804"/>
          </a:xfrm>
        </p:spPr>
        <p:txBody>
          <a:bodyPr/>
          <a:lstStyle/>
          <a:p>
            <a:pPr>
              <a:spcAft>
                <a:spcPts val="600"/>
              </a:spcAft>
            </a:pPr>
            <a:fld id="{8C2E478F-E849-4A8C-AF1F-CBCC78A7CBFA}" type="slidenum">
              <a:rPr lang="en-US" smtClean="0"/>
              <a:pPr>
                <a:spcAft>
                  <a:spcPts val="600"/>
                </a:spcAft>
              </a:pPr>
              <a:t>10</a:t>
            </a:fld>
            <a:endParaRPr lang="en-US"/>
          </a:p>
        </p:txBody>
      </p:sp>
      <p:pic>
        <p:nvPicPr>
          <p:cNvPr id="4" name="Picture 3" descr="Graphical user interface, website&#10;&#10;Description automatically generated">
            <a:extLst>
              <a:ext uri="{FF2B5EF4-FFF2-40B4-BE49-F238E27FC236}">
                <a16:creationId xmlns:a16="http://schemas.microsoft.com/office/drawing/2014/main" id="{0F9DEA25-7A48-452B-B6C3-345E8C52EA5E}"/>
              </a:ext>
            </a:extLst>
          </p:cNvPr>
          <p:cNvPicPr>
            <a:picLocks noChangeAspect="1"/>
          </p:cNvPicPr>
          <p:nvPr/>
        </p:nvPicPr>
        <p:blipFill>
          <a:blip r:embed="rId3"/>
          <a:stretch>
            <a:fillRect/>
          </a:stretch>
        </p:blipFill>
        <p:spPr>
          <a:xfrm>
            <a:off x="1309492" y="0"/>
            <a:ext cx="9573016" cy="6858000"/>
          </a:xfrm>
          <a:prstGeom prst="rect">
            <a:avLst/>
          </a:prstGeom>
          <a:ln>
            <a:solidFill>
              <a:schemeClr val="accent4"/>
            </a:solidFill>
          </a:ln>
        </p:spPr>
      </p:pic>
    </p:spTree>
    <p:extLst>
      <p:ext uri="{BB962C8B-B14F-4D97-AF65-F5344CB8AC3E}">
        <p14:creationId xmlns:p14="http://schemas.microsoft.com/office/powerpoint/2010/main" val="23870094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54D30B7-E63E-48ED-85FC-C1E3D1DC4AB2}"/>
              </a:ext>
            </a:extLst>
          </p:cNvPr>
          <p:cNvSpPr>
            <a:spLocks noGrp="1"/>
          </p:cNvSpPr>
          <p:nvPr>
            <p:ph type="sldNum" sz="quarter" idx="11"/>
          </p:nvPr>
        </p:nvSpPr>
        <p:spPr/>
        <p:txBody>
          <a:bodyPr/>
          <a:lstStyle/>
          <a:p>
            <a:fld id="{8C2E478F-E849-4A8C-AF1F-CBCC78A7CBFA}" type="slidenum">
              <a:rPr lang="en-US" smtClean="0"/>
              <a:pPr/>
              <a:t>11</a:t>
            </a:fld>
            <a:endParaRPr lang="en-US" dirty="0"/>
          </a:p>
        </p:txBody>
      </p:sp>
      <p:pic>
        <p:nvPicPr>
          <p:cNvPr id="4" name="Picture 3">
            <a:extLst>
              <a:ext uri="{FF2B5EF4-FFF2-40B4-BE49-F238E27FC236}">
                <a16:creationId xmlns:a16="http://schemas.microsoft.com/office/drawing/2014/main" id="{8BDC7E39-4EA7-4DCA-B4E2-E41015045FB9}"/>
              </a:ext>
            </a:extLst>
          </p:cNvPr>
          <p:cNvPicPr>
            <a:picLocks noChangeAspect="1"/>
          </p:cNvPicPr>
          <p:nvPr/>
        </p:nvPicPr>
        <p:blipFill>
          <a:blip r:embed="rId3"/>
          <a:stretch>
            <a:fillRect/>
          </a:stretch>
        </p:blipFill>
        <p:spPr>
          <a:xfrm>
            <a:off x="124571" y="600428"/>
            <a:ext cx="11942857" cy="5657143"/>
          </a:xfrm>
          <a:prstGeom prst="rect">
            <a:avLst/>
          </a:prstGeom>
          <a:ln>
            <a:solidFill>
              <a:schemeClr val="accent4"/>
            </a:solidFill>
          </a:ln>
        </p:spPr>
      </p:pic>
    </p:spTree>
    <p:extLst>
      <p:ext uri="{BB962C8B-B14F-4D97-AF65-F5344CB8AC3E}">
        <p14:creationId xmlns:p14="http://schemas.microsoft.com/office/powerpoint/2010/main" val="37224029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54D30B7-E63E-48ED-85FC-C1E3D1DC4AB2}"/>
              </a:ext>
            </a:extLst>
          </p:cNvPr>
          <p:cNvSpPr>
            <a:spLocks noGrp="1"/>
          </p:cNvSpPr>
          <p:nvPr>
            <p:ph type="sldNum" sz="quarter" idx="11"/>
          </p:nvPr>
        </p:nvSpPr>
        <p:spPr/>
        <p:txBody>
          <a:bodyPr/>
          <a:lstStyle/>
          <a:p>
            <a:fld id="{8C2E478F-E849-4A8C-AF1F-CBCC78A7CBFA}" type="slidenum">
              <a:rPr lang="en-US" smtClean="0"/>
              <a:pPr/>
              <a:t>12</a:t>
            </a:fld>
            <a:endParaRPr lang="en-US" dirty="0"/>
          </a:p>
        </p:txBody>
      </p:sp>
      <p:pic>
        <p:nvPicPr>
          <p:cNvPr id="5" name="Picture 4">
            <a:extLst>
              <a:ext uri="{FF2B5EF4-FFF2-40B4-BE49-F238E27FC236}">
                <a16:creationId xmlns:a16="http://schemas.microsoft.com/office/drawing/2014/main" id="{1273FD60-AB13-42F6-B669-6D8D69D64DDF}"/>
              </a:ext>
            </a:extLst>
          </p:cNvPr>
          <p:cNvPicPr>
            <a:picLocks noChangeAspect="1"/>
          </p:cNvPicPr>
          <p:nvPr/>
        </p:nvPicPr>
        <p:blipFill>
          <a:blip r:embed="rId3"/>
          <a:stretch>
            <a:fillRect/>
          </a:stretch>
        </p:blipFill>
        <p:spPr>
          <a:xfrm>
            <a:off x="142365" y="539047"/>
            <a:ext cx="12049634" cy="5779906"/>
          </a:xfrm>
          <a:prstGeom prst="rect">
            <a:avLst/>
          </a:prstGeom>
          <a:ln>
            <a:solidFill>
              <a:schemeClr val="accent4"/>
            </a:solidFill>
          </a:ln>
        </p:spPr>
      </p:pic>
    </p:spTree>
    <p:extLst>
      <p:ext uri="{BB962C8B-B14F-4D97-AF65-F5344CB8AC3E}">
        <p14:creationId xmlns:p14="http://schemas.microsoft.com/office/powerpoint/2010/main" val="6164498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54D30B7-E63E-48ED-85FC-C1E3D1DC4AB2}"/>
              </a:ext>
            </a:extLst>
          </p:cNvPr>
          <p:cNvSpPr>
            <a:spLocks noGrp="1"/>
          </p:cNvSpPr>
          <p:nvPr>
            <p:ph type="sldNum" sz="quarter" idx="11"/>
          </p:nvPr>
        </p:nvSpPr>
        <p:spPr/>
        <p:txBody>
          <a:bodyPr/>
          <a:lstStyle/>
          <a:p>
            <a:fld id="{8C2E478F-E849-4A8C-AF1F-CBCC78A7CBFA}" type="slidenum">
              <a:rPr lang="en-US" smtClean="0"/>
              <a:pPr/>
              <a:t>13</a:t>
            </a:fld>
            <a:endParaRPr lang="en-US" dirty="0"/>
          </a:p>
        </p:txBody>
      </p:sp>
      <p:pic>
        <p:nvPicPr>
          <p:cNvPr id="5" name="Picture 4" descr="Graphical user interface, website&#10;&#10;Description automatically generated">
            <a:extLst>
              <a:ext uri="{FF2B5EF4-FFF2-40B4-BE49-F238E27FC236}">
                <a16:creationId xmlns:a16="http://schemas.microsoft.com/office/drawing/2014/main" id="{8269FCB3-BBBD-46CA-B976-F48BEFC86FB9}"/>
              </a:ext>
            </a:extLst>
          </p:cNvPr>
          <p:cNvPicPr>
            <a:picLocks noChangeAspect="1"/>
          </p:cNvPicPr>
          <p:nvPr/>
        </p:nvPicPr>
        <p:blipFill rotWithShape="1">
          <a:blip r:embed="rId3"/>
          <a:srcRect b="16188"/>
          <a:stretch/>
        </p:blipFill>
        <p:spPr>
          <a:xfrm>
            <a:off x="104991" y="719384"/>
            <a:ext cx="11777736" cy="5219689"/>
          </a:xfrm>
          <a:prstGeom prst="rect">
            <a:avLst/>
          </a:prstGeom>
          <a:ln>
            <a:solidFill>
              <a:schemeClr val="accent4"/>
            </a:solidFill>
          </a:ln>
        </p:spPr>
      </p:pic>
    </p:spTree>
    <p:extLst>
      <p:ext uri="{BB962C8B-B14F-4D97-AF65-F5344CB8AC3E}">
        <p14:creationId xmlns:p14="http://schemas.microsoft.com/office/powerpoint/2010/main" val="4138497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7F4DF0DA-D66B-48A2-836A-BC05ABA98045}"/>
              </a:ext>
            </a:extLst>
          </p:cNvPr>
          <p:cNvSpPr>
            <a:spLocks noGrp="1"/>
          </p:cNvSpPr>
          <p:nvPr>
            <p:ph type="title"/>
          </p:nvPr>
        </p:nvSpPr>
        <p:spPr>
          <a:xfrm>
            <a:off x="599167" y="1099002"/>
            <a:ext cx="4226024" cy="573989"/>
          </a:xfrm>
        </p:spPr>
        <p:txBody>
          <a:bodyPr/>
          <a:lstStyle/>
          <a:p>
            <a:endParaRPr lang="en-US"/>
          </a:p>
        </p:txBody>
      </p:sp>
      <p:sp>
        <p:nvSpPr>
          <p:cNvPr id="14" name="Text Placeholder 4">
            <a:extLst>
              <a:ext uri="{FF2B5EF4-FFF2-40B4-BE49-F238E27FC236}">
                <a16:creationId xmlns:a16="http://schemas.microsoft.com/office/drawing/2014/main" id="{CFEDB536-2FED-4D3C-AF64-70A354EE1B90}"/>
              </a:ext>
            </a:extLst>
          </p:cNvPr>
          <p:cNvSpPr>
            <a:spLocks noGrp="1"/>
          </p:cNvSpPr>
          <p:nvPr>
            <p:ph type="body" idx="13"/>
          </p:nvPr>
        </p:nvSpPr>
        <p:spPr>
          <a:xfrm>
            <a:off x="611804" y="1737564"/>
            <a:ext cx="4197802" cy="407670"/>
          </a:xfrm>
        </p:spPr>
        <p:txBody>
          <a:bodyPr/>
          <a:lstStyle/>
          <a:p>
            <a:endParaRPr lang="en-US"/>
          </a:p>
        </p:txBody>
      </p:sp>
      <p:sp>
        <p:nvSpPr>
          <p:cNvPr id="3" name="Slide Number Placeholder 2">
            <a:extLst>
              <a:ext uri="{FF2B5EF4-FFF2-40B4-BE49-F238E27FC236}">
                <a16:creationId xmlns:a16="http://schemas.microsoft.com/office/drawing/2014/main" id="{E54D30B7-E63E-48ED-85FC-C1E3D1DC4AB2}"/>
              </a:ext>
            </a:extLst>
          </p:cNvPr>
          <p:cNvSpPr>
            <a:spLocks noGrp="1"/>
          </p:cNvSpPr>
          <p:nvPr>
            <p:ph type="sldNum" sz="quarter" idx="18"/>
          </p:nvPr>
        </p:nvSpPr>
        <p:spPr>
          <a:xfrm>
            <a:off x="11549268" y="6413649"/>
            <a:ext cx="642731" cy="407804"/>
          </a:xfrm>
        </p:spPr>
        <p:txBody>
          <a:bodyPr anchor="ctr">
            <a:normAutofit/>
          </a:bodyPr>
          <a:lstStyle/>
          <a:p>
            <a:pPr>
              <a:spcAft>
                <a:spcPts val="600"/>
              </a:spcAft>
            </a:pPr>
            <a:fld id="{8C2E478F-E849-4A8C-AF1F-CBCC78A7CBFA}" type="slidenum">
              <a:rPr lang="en-US" smtClean="0"/>
              <a:pPr>
                <a:spcAft>
                  <a:spcPts val="600"/>
                </a:spcAft>
              </a:pPr>
              <a:t>14</a:t>
            </a:fld>
            <a:endParaRPr lang="en-US"/>
          </a:p>
        </p:txBody>
      </p:sp>
      <p:pic>
        <p:nvPicPr>
          <p:cNvPr id="11" name="Picture 10" descr="A screenshot of a cell phone&#10;&#10;Description automatically generated">
            <a:extLst>
              <a:ext uri="{FF2B5EF4-FFF2-40B4-BE49-F238E27FC236}">
                <a16:creationId xmlns:a16="http://schemas.microsoft.com/office/drawing/2014/main" id="{3FA1301A-CEE1-4713-8D78-951737D83C93}"/>
              </a:ext>
            </a:extLst>
          </p:cNvPr>
          <p:cNvPicPr>
            <a:picLocks noChangeAspect="1"/>
          </p:cNvPicPr>
          <p:nvPr/>
        </p:nvPicPr>
        <p:blipFill rotWithShape="1">
          <a:blip r:embed="rId3"/>
          <a:srcRect b="29233"/>
          <a:stretch/>
        </p:blipFill>
        <p:spPr>
          <a:xfrm>
            <a:off x="385482" y="918407"/>
            <a:ext cx="5185584" cy="4850567"/>
          </a:xfrm>
          <a:prstGeom prst="rect">
            <a:avLst/>
          </a:prstGeom>
          <a:ln>
            <a:solidFill>
              <a:srgbClr val="C0F400"/>
            </a:solidFill>
          </a:ln>
        </p:spPr>
      </p:pic>
      <p:pic>
        <p:nvPicPr>
          <p:cNvPr id="15" name="Picture 14" descr="A screenshot of a cell phone&#10;&#10;Description automatically generated">
            <a:extLst>
              <a:ext uri="{FF2B5EF4-FFF2-40B4-BE49-F238E27FC236}">
                <a16:creationId xmlns:a16="http://schemas.microsoft.com/office/drawing/2014/main" id="{39E72514-9451-435B-A09D-6245EEEA748F}"/>
              </a:ext>
            </a:extLst>
          </p:cNvPr>
          <p:cNvPicPr>
            <a:picLocks noChangeAspect="1"/>
          </p:cNvPicPr>
          <p:nvPr/>
        </p:nvPicPr>
        <p:blipFill rotWithShape="1">
          <a:blip r:embed="rId3"/>
          <a:srcRect t="67257"/>
          <a:stretch/>
        </p:blipFill>
        <p:spPr>
          <a:xfrm>
            <a:off x="6246163" y="1941399"/>
            <a:ext cx="5780488" cy="2501738"/>
          </a:xfrm>
          <a:prstGeom prst="rect">
            <a:avLst/>
          </a:prstGeom>
          <a:ln>
            <a:solidFill>
              <a:srgbClr val="C0F400"/>
            </a:solidFill>
          </a:ln>
        </p:spPr>
      </p:pic>
    </p:spTree>
    <p:extLst>
      <p:ext uri="{BB962C8B-B14F-4D97-AF65-F5344CB8AC3E}">
        <p14:creationId xmlns:p14="http://schemas.microsoft.com/office/powerpoint/2010/main" val="1965112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54D30B7-E63E-48ED-85FC-C1E3D1DC4AB2}"/>
              </a:ext>
            </a:extLst>
          </p:cNvPr>
          <p:cNvSpPr>
            <a:spLocks noGrp="1"/>
          </p:cNvSpPr>
          <p:nvPr>
            <p:ph type="sldNum" sz="quarter" idx="11"/>
          </p:nvPr>
        </p:nvSpPr>
        <p:spPr/>
        <p:txBody>
          <a:bodyPr/>
          <a:lstStyle/>
          <a:p>
            <a:fld id="{8C2E478F-E849-4A8C-AF1F-CBCC78A7CBFA}" type="slidenum">
              <a:rPr lang="en-US" smtClean="0"/>
              <a:pPr/>
              <a:t>15</a:t>
            </a:fld>
            <a:endParaRPr lang="en-US" dirty="0"/>
          </a:p>
        </p:txBody>
      </p:sp>
      <p:pic>
        <p:nvPicPr>
          <p:cNvPr id="4" name="Picture 3">
            <a:extLst>
              <a:ext uri="{FF2B5EF4-FFF2-40B4-BE49-F238E27FC236}">
                <a16:creationId xmlns:a16="http://schemas.microsoft.com/office/drawing/2014/main" id="{2CE8D64D-02A0-4C97-B3BC-00A7BBD9B570}"/>
              </a:ext>
            </a:extLst>
          </p:cNvPr>
          <p:cNvPicPr>
            <a:picLocks noChangeAspect="1"/>
          </p:cNvPicPr>
          <p:nvPr/>
        </p:nvPicPr>
        <p:blipFill>
          <a:blip r:embed="rId3"/>
          <a:stretch>
            <a:fillRect/>
          </a:stretch>
        </p:blipFill>
        <p:spPr>
          <a:xfrm>
            <a:off x="1183194" y="161784"/>
            <a:ext cx="9825612" cy="6534431"/>
          </a:xfrm>
          <a:prstGeom prst="rect">
            <a:avLst/>
          </a:prstGeom>
          <a:ln>
            <a:solidFill>
              <a:schemeClr val="accent5">
                <a:lumMod val="60000"/>
                <a:lumOff val="40000"/>
              </a:schemeClr>
            </a:solidFill>
          </a:ln>
        </p:spPr>
      </p:pic>
    </p:spTree>
    <p:extLst>
      <p:ext uri="{BB962C8B-B14F-4D97-AF65-F5344CB8AC3E}">
        <p14:creationId xmlns:p14="http://schemas.microsoft.com/office/powerpoint/2010/main" val="10236313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54D30B7-E63E-48ED-85FC-C1E3D1DC4AB2}"/>
              </a:ext>
            </a:extLst>
          </p:cNvPr>
          <p:cNvSpPr>
            <a:spLocks noGrp="1"/>
          </p:cNvSpPr>
          <p:nvPr>
            <p:ph type="sldNum" sz="quarter" idx="11"/>
          </p:nvPr>
        </p:nvSpPr>
        <p:spPr/>
        <p:txBody>
          <a:bodyPr/>
          <a:lstStyle/>
          <a:p>
            <a:fld id="{8C2E478F-E849-4A8C-AF1F-CBCC78A7CBFA}" type="slidenum">
              <a:rPr lang="en-US" smtClean="0"/>
              <a:pPr/>
              <a:t>16</a:t>
            </a:fld>
            <a:endParaRPr lang="en-US" dirty="0"/>
          </a:p>
        </p:txBody>
      </p:sp>
      <p:pic>
        <p:nvPicPr>
          <p:cNvPr id="4" name="Picture 3">
            <a:extLst>
              <a:ext uri="{FF2B5EF4-FFF2-40B4-BE49-F238E27FC236}">
                <a16:creationId xmlns:a16="http://schemas.microsoft.com/office/drawing/2014/main" id="{7B439767-C006-49B8-8A8A-47DEC08C95EC}"/>
              </a:ext>
            </a:extLst>
          </p:cNvPr>
          <p:cNvPicPr>
            <a:picLocks noChangeAspect="1"/>
          </p:cNvPicPr>
          <p:nvPr/>
        </p:nvPicPr>
        <p:blipFill>
          <a:blip r:embed="rId3"/>
          <a:stretch>
            <a:fillRect/>
          </a:stretch>
        </p:blipFill>
        <p:spPr>
          <a:xfrm>
            <a:off x="1335594" y="263136"/>
            <a:ext cx="9520812" cy="6331727"/>
          </a:xfrm>
          <a:prstGeom prst="rect">
            <a:avLst/>
          </a:prstGeom>
          <a:ln>
            <a:solidFill>
              <a:schemeClr val="accent5">
                <a:lumMod val="60000"/>
                <a:lumOff val="40000"/>
              </a:schemeClr>
            </a:solidFill>
          </a:ln>
        </p:spPr>
      </p:pic>
    </p:spTree>
    <p:extLst>
      <p:ext uri="{BB962C8B-B14F-4D97-AF65-F5344CB8AC3E}">
        <p14:creationId xmlns:p14="http://schemas.microsoft.com/office/powerpoint/2010/main" val="16703663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54D30B7-E63E-48ED-85FC-C1E3D1DC4AB2}"/>
              </a:ext>
            </a:extLst>
          </p:cNvPr>
          <p:cNvSpPr>
            <a:spLocks noGrp="1"/>
          </p:cNvSpPr>
          <p:nvPr>
            <p:ph type="sldNum" sz="quarter" idx="11"/>
          </p:nvPr>
        </p:nvSpPr>
        <p:spPr/>
        <p:txBody>
          <a:bodyPr/>
          <a:lstStyle/>
          <a:p>
            <a:fld id="{8C2E478F-E849-4A8C-AF1F-CBCC78A7CBFA}" type="slidenum">
              <a:rPr lang="en-US" smtClean="0"/>
              <a:pPr/>
              <a:t>17</a:t>
            </a:fld>
            <a:endParaRPr lang="en-US" dirty="0"/>
          </a:p>
        </p:txBody>
      </p:sp>
      <p:pic>
        <p:nvPicPr>
          <p:cNvPr id="4" name="Picture 3">
            <a:extLst>
              <a:ext uri="{FF2B5EF4-FFF2-40B4-BE49-F238E27FC236}">
                <a16:creationId xmlns:a16="http://schemas.microsoft.com/office/drawing/2014/main" id="{EBE9513F-6223-4DE1-AF6C-B6A41E13D55B}"/>
              </a:ext>
            </a:extLst>
          </p:cNvPr>
          <p:cNvPicPr>
            <a:picLocks noChangeAspect="1"/>
          </p:cNvPicPr>
          <p:nvPr/>
        </p:nvPicPr>
        <p:blipFill>
          <a:blip r:embed="rId3"/>
          <a:stretch>
            <a:fillRect/>
          </a:stretch>
        </p:blipFill>
        <p:spPr>
          <a:xfrm>
            <a:off x="1085658" y="96919"/>
            <a:ext cx="10020684" cy="6664162"/>
          </a:xfrm>
          <a:prstGeom prst="rect">
            <a:avLst/>
          </a:prstGeom>
          <a:ln>
            <a:solidFill>
              <a:schemeClr val="accent5">
                <a:lumMod val="60000"/>
                <a:lumOff val="40000"/>
              </a:schemeClr>
            </a:solidFill>
          </a:ln>
        </p:spPr>
      </p:pic>
    </p:spTree>
    <p:extLst>
      <p:ext uri="{BB962C8B-B14F-4D97-AF65-F5344CB8AC3E}">
        <p14:creationId xmlns:p14="http://schemas.microsoft.com/office/powerpoint/2010/main" val="9217585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54D30B7-E63E-48ED-85FC-C1E3D1DC4AB2}"/>
              </a:ext>
            </a:extLst>
          </p:cNvPr>
          <p:cNvSpPr>
            <a:spLocks noGrp="1"/>
          </p:cNvSpPr>
          <p:nvPr>
            <p:ph type="sldNum" sz="quarter" idx="11"/>
          </p:nvPr>
        </p:nvSpPr>
        <p:spPr/>
        <p:txBody>
          <a:bodyPr/>
          <a:lstStyle/>
          <a:p>
            <a:fld id="{8C2E478F-E849-4A8C-AF1F-CBCC78A7CBFA}" type="slidenum">
              <a:rPr lang="en-US" smtClean="0"/>
              <a:pPr/>
              <a:t>18</a:t>
            </a:fld>
            <a:endParaRPr lang="en-US" dirty="0"/>
          </a:p>
        </p:txBody>
      </p:sp>
      <p:pic>
        <p:nvPicPr>
          <p:cNvPr id="4" name="Picture 3" descr="A picture containing graphical user interface&#10;&#10;Description automatically generated">
            <a:extLst>
              <a:ext uri="{FF2B5EF4-FFF2-40B4-BE49-F238E27FC236}">
                <a16:creationId xmlns:a16="http://schemas.microsoft.com/office/drawing/2014/main" id="{DB639673-F079-4768-A23F-92F7385B2984}"/>
              </a:ext>
            </a:extLst>
          </p:cNvPr>
          <p:cNvPicPr>
            <a:picLocks noChangeAspect="1"/>
          </p:cNvPicPr>
          <p:nvPr/>
        </p:nvPicPr>
        <p:blipFill>
          <a:blip r:embed="rId3"/>
          <a:stretch>
            <a:fillRect/>
          </a:stretch>
        </p:blipFill>
        <p:spPr>
          <a:xfrm>
            <a:off x="1144504" y="179460"/>
            <a:ext cx="9250780" cy="6499080"/>
          </a:xfrm>
          <a:prstGeom prst="rect">
            <a:avLst/>
          </a:prstGeom>
          <a:ln>
            <a:solidFill>
              <a:schemeClr val="accent4"/>
            </a:solidFill>
          </a:ln>
        </p:spPr>
      </p:pic>
      <p:sp>
        <p:nvSpPr>
          <p:cNvPr id="6" name="Rectangle 5">
            <a:extLst>
              <a:ext uri="{FF2B5EF4-FFF2-40B4-BE49-F238E27FC236}">
                <a16:creationId xmlns:a16="http://schemas.microsoft.com/office/drawing/2014/main" id="{57FAC04C-DDB9-49EF-9028-4CB3263FB1C3}"/>
              </a:ext>
            </a:extLst>
          </p:cNvPr>
          <p:cNvSpPr/>
          <p:nvPr/>
        </p:nvSpPr>
        <p:spPr>
          <a:xfrm>
            <a:off x="1212684" y="4632157"/>
            <a:ext cx="8929938" cy="2046383"/>
          </a:xfrm>
          <a:prstGeom prst="rect">
            <a:avLst/>
          </a:prstGeom>
          <a:noFill/>
          <a:ln w="57150">
            <a:solidFill>
              <a:srgbClr val="04C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7856721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54D30B7-E63E-48ED-85FC-C1E3D1DC4AB2}"/>
              </a:ext>
            </a:extLst>
          </p:cNvPr>
          <p:cNvSpPr>
            <a:spLocks noGrp="1"/>
          </p:cNvSpPr>
          <p:nvPr>
            <p:ph type="sldNum" sz="quarter" idx="11"/>
          </p:nvPr>
        </p:nvSpPr>
        <p:spPr/>
        <p:txBody>
          <a:bodyPr/>
          <a:lstStyle/>
          <a:p>
            <a:fld id="{8C2E478F-E849-4A8C-AF1F-CBCC78A7CBFA}" type="slidenum">
              <a:rPr lang="en-US" smtClean="0"/>
              <a:pPr/>
              <a:t>19</a:t>
            </a:fld>
            <a:endParaRPr lang="en-US" dirty="0"/>
          </a:p>
        </p:txBody>
      </p:sp>
      <p:pic>
        <p:nvPicPr>
          <p:cNvPr id="5" name="Picture 4" descr="A screenshot of a social media post&#10;&#10;Description automatically generated">
            <a:extLst>
              <a:ext uri="{FF2B5EF4-FFF2-40B4-BE49-F238E27FC236}">
                <a16:creationId xmlns:a16="http://schemas.microsoft.com/office/drawing/2014/main" id="{5B7EE814-D3DE-4A84-8196-47565651A345}"/>
              </a:ext>
            </a:extLst>
          </p:cNvPr>
          <p:cNvPicPr>
            <a:picLocks noChangeAspect="1"/>
          </p:cNvPicPr>
          <p:nvPr/>
        </p:nvPicPr>
        <p:blipFill>
          <a:blip r:embed="rId3"/>
          <a:stretch>
            <a:fillRect/>
          </a:stretch>
        </p:blipFill>
        <p:spPr>
          <a:xfrm>
            <a:off x="749622" y="622852"/>
            <a:ext cx="10799646" cy="5348287"/>
          </a:xfrm>
          <a:prstGeom prst="rect">
            <a:avLst/>
          </a:prstGeom>
          <a:ln>
            <a:solidFill>
              <a:srgbClr val="04C043"/>
            </a:solidFill>
          </a:ln>
        </p:spPr>
      </p:pic>
      <p:sp>
        <p:nvSpPr>
          <p:cNvPr id="6" name="Arrow: Right 5">
            <a:extLst>
              <a:ext uri="{FF2B5EF4-FFF2-40B4-BE49-F238E27FC236}">
                <a16:creationId xmlns:a16="http://schemas.microsoft.com/office/drawing/2014/main" id="{47C4189D-22A9-4F34-B917-8E48EDA627F6}"/>
              </a:ext>
            </a:extLst>
          </p:cNvPr>
          <p:cNvSpPr/>
          <p:nvPr/>
        </p:nvSpPr>
        <p:spPr>
          <a:xfrm rot="20554883">
            <a:off x="6389511" y="1532374"/>
            <a:ext cx="2741430" cy="6294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2006470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59B4175B-2237-4E2B-8940-03CD8C850446}"/>
              </a:ext>
            </a:extLst>
          </p:cNvPr>
          <p:cNvPicPr>
            <a:picLocks noGrp="1" noChangeAspect="1"/>
          </p:cNvPicPr>
          <p:nvPr>
            <p:ph type="pic" idx="1"/>
          </p:nvPr>
        </p:nvPicPr>
        <p:blipFill>
          <a:blip r:embed="rId3"/>
          <a:srcRect/>
          <a:stretch/>
        </p:blipFill>
        <p:spPr>
          <a:xfrm>
            <a:off x="4362653" y="815709"/>
            <a:ext cx="7561122" cy="5226582"/>
          </a:xfrm>
        </p:spPr>
      </p:pic>
      <p:sp>
        <p:nvSpPr>
          <p:cNvPr id="12" name="Rectangle 11">
            <a:extLst>
              <a:ext uri="{FF2B5EF4-FFF2-40B4-BE49-F238E27FC236}">
                <a16:creationId xmlns:a16="http://schemas.microsoft.com/office/drawing/2014/main" id="{663F03C3-322B-449C-A477-EA1D99EDC624}"/>
              </a:ext>
              <a:ext uri="{C183D7F6-B498-43B3-948B-1728B52AA6E4}">
                <adec:decorative xmlns:adec="http://schemas.microsoft.com/office/drawing/2017/decorative" val="1"/>
              </a:ext>
            </a:extLst>
          </p:cNvPr>
          <p:cNvSpPr/>
          <p:nvPr/>
        </p:nvSpPr>
        <p:spPr>
          <a:xfrm>
            <a:off x="979713" y="1181214"/>
            <a:ext cx="6117771"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13" name="Rectangle 12">
            <a:extLst>
              <a:ext uri="{FF2B5EF4-FFF2-40B4-BE49-F238E27FC236}">
                <a16:creationId xmlns:a16="http://schemas.microsoft.com/office/drawing/2014/main" id="{AA0E0CBA-1F82-43A8-9DE3-F0F883DB2D26}"/>
              </a:ext>
              <a:ext uri="{C183D7F6-B498-43B3-948B-1728B52AA6E4}">
                <adec:decorative xmlns:adec="http://schemas.microsoft.com/office/drawing/2017/decorative" val="1"/>
              </a:ext>
            </a:extLst>
          </p:cNvPr>
          <p:cNvSpPr/>
          <p:nvPr/>
        </p:nvSpPr>
        <p:spPr>
          <a:xfrm>
            <a:off x="957943" y="655467"/>
            <a:ext cx="5769428" cy="57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D5445F47-6D74-450C-BC16-998D2021AD78}"/>
              </a:ext>
            </a:extLst>
          </p:cNvPr>
          <p:cNvSpPr>
            <a:spLocks noGrp="1"/>
          </p:cNvSpPr>
          <p:nvPr>
            <p:ph type="title"/>
          </p:nvPr>
        </p:nvSpPr>
        <p:spPr/>
        <p:txBody>
          <a:bodyPr/>
          <a:lstStyle/>
          <a:p>
            <a:r>
              <a:rPr lang="en-US" dirty="0"/>
              <a:t>Agenda</a:t>
            </a:r>
          </a:p>
        </p:txBody>
      </p:sp>
      <p:sp>
        <p:nvSpPr>
          <p:cNvPr id="11" name="Rectangle: Single Corner Snipped 10">
            <a:extLst>
              <a:ext uri="{FF2B5EF4-FFF2-40B4-BE49-F238E27FC236}">
                <a16:creationId xmlns:a16="http://schemas.microsoft.com/office/drawing/2014/main" id="{85DF53DB-409B-49FA-A52D-E30AD84AED76}"/>
              </a:ext>
              <a:ext uri="{C183D7F6-B498-43B3-948B-1728B52AA6E4}">
                <adec:decorative xmlns:adec="http://schemas.microsoft.com/office/drawing/2017/decorative" val="1"/>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 name="Slide Number Placeholder 3">
            <a:extLst>
              <a:ext uri="{FF2B5EF4-FFF2-40B4-BE49-F238E27FC236}">
                <a16:creationId xmlns:a16="http://schemas.microsoft.com/office/drawing/2014/main" id="{5564D90B-FC4E-4781-9E54-536CECF8BA47}"/>
              </a:ext>
            </a:extLst>
          </p:cNvPr>
          <p:cNvSpPr>
            <a:spLocks noGrp="1"/>
          </p:cNvSpPr>
          <p:nvPr>
            <p:ph type="sldNum" sz="quarter" idx="15"/>
          </p:nvPr>
        </p:nvSpPr>
        <p:spPr/>
        <p:txBody>
          <a:bodyPr/>
          <a:lstStyle/>
          <a:p>
            <a:fld id="{8C2E478F-E849-4A8C-AF1F-CBCC78A7CBFA}" type="slidenum">
              <a:rPr lang="en-US" smtClean="0"/>
              <a:pPr/>
              <a:t>2</a:t>
            </a:fld>
            <a:endParaRPr lang="en-US" dirty="0"/>
          </a:p>
        </p:txBody>
      </p:sp>
      <p:sp>
        <p:nvSpPr>
          <p:cNvPr id="14" name="Text Placeholder 8">
            <a:extLst>
              <a:ext uri="{FF2B5EF4-FFF2-40B4-BE49-F238E27FC236}">
                <a16:creationId xmlns:a16="http://schemas.microsoft.com/office/drawing/2014/main" id="{48B89FEE-7DE9-4B39-A4B2-B9D970896409}"/>
              </a:ext>
            </a:extLst>
          </p:cNvPr>
          <p:cNvSpPr>
            <a:spLocks noGrp="1"/>
          </p:cNvSpPr>
          <p:nvPr>
            <p:ph type="body" sz="half" idx="2"/>
          </p:nvPr>
        </p:nvSpPr>
        <p:spPr>
          <a:xfrm>
            <a:off x="1262742" y="2167404"/>
            <a:ext cx="4833258" cy="3776196"/>
          </a:xfrm>
        </p:spPr>
        <p:txBody>
          <a:bodyPr/>
          <a:lstStyle/>
          <a:p>
            <a:pPr marL="285750" indent="-285750">
              <a:lnSpc>
                <a:spcPct val="100000"/>
              </a:lnSpc>
              <a:spcBef>
                <a:spcPts val="0"/>
              </a:spcBef>
              <a:buFont typeface="Arial" panose="020B0604020202020204" pitchFamily="34" charset="0"/>
              <a:buChar char="•"/>
            </a:pPr>
            <a:r>
              <a:rPr lang="en-US" sz="2400" dirty="0"/>
              <a:t>Library Basics</a:t>
            </a:r>
          </a:p>
          <a:p>
            <a:pPr marL="285750" indent="-285750">
              <a:lnSpc>
                <a:spcPct val="100000"/>
              </a:lnSpc>
              <a:spcBef>
                <a:spcPts val="0"/>
              </a:spcBef>
              <a:buFont typeface="Arial" panose="020B0604020202020204" pitchFamily="34" charset="0"/>
              <a:buChar char="•"/>
            </a:pPr>
            <a:r>
              <a:rPr lang="en-US" sz="2400" dirty="0"/>
              <a:t>AU Library Homepage</a:t>
            </a:r>
          </a:p>
          <a:p>
            <a:pPr marL="285750" indent="-285750">
              <a:lnSpc>
                <a:spcPct val="100000"/>
              </a:lnSpc>
              <a:spcBef>
                <a:spcPts val="0"/>
              </a:spcBef>
              <a:buFont typeface="Arial" panose="020B0604020202020204" pitchFamily="34" charset="0"/>
              <a:buChar char="•"/>
            </a:pPr>
            <a:r>
              <a:rPr lang="en-US" sz="2400" dirty="0"/>
              <a:t>Searching</a:t>
            </a:r>
          </a:p>
          <a:p>
            <a:pPr marL="285750" indent="-285750">
              <a:lnSpc>
                <a:spcPct val="100000"/>
              </a:lnSpc>
              <a:spcBef>
                <a:spcPts val="0"/>
              </a:spcBef>
              <a:buFont typeface="Arial" panose="020B0604020202020204" pitchFamily="34" charset="0"/>
              <a:buChar char="•"/>
            </a:pPr>
            <a:r>
              <a:rPr lang="en-US" sz="2400" dirty="0"/>
              <a:t>AU Business Databases</a:t>
            </a:r>
          </a:p>
          <a:p>
            <a:pPr marL="285750" indent="-285750">
              <a:lnSpc>
                <a:spcPct val="100000"/>
              </a:lnSpc>
              <a:spcBef>
                <a:spcPts val="0"/>
              </a:spcBef>
              <a:buFont typeface="Arial" panose="020B0604020202020204" pitchFamily="34" charset="0"/>
              <a:buChar char="•"/>
            </a:pPr>
            <a:r>
              <a:rPr lang="en-US" sz="2400" dirty="0"/>
              <a:t>Citation Management Tools</a:t>
            </a:r>
          </a:p>
          <a:p>
            <a:pPr marL="285750" indent="-285750">
              <a:lnSpc>
                <a:spcPct val="100000"/>
              </a:lnSpc>
              <a:spcBef>
                <a:spcPts val="0"/>
              </a:spcBef>
              <a:buFont typeface="Arial" panose="020B0604020202020204" pitchFamily="34" charset="0"/>
              <a:buChar char="•"/>
            </a:pPr>
            <a:r>
              <a:rPr lang="en-US" sz="2400" dirty="0"/>
              <a:t>Getting Research Help</a:t>
            </a:r>
          </a:p>
          <a:p>
            <a:pPr marL="285750" indent="-285750">
              <a:lnSpc>
                <a:spcPct val="100000"/>
              </a:lnSpc>
              <a:spcBef>
                <a:spcPts val="0"/>
              </a:spcBef>
              <a:buFont typeface="Arial" panose="020B0604020202020204" pitchFamily="34" charset="0"/>
              <a:buChar char="•"/>
            </a:pPr>
            <a:r>
              <a:rPr lang="en-US" sz="2400" dirty="0"/>
              <a:t>Questions </a:t>
            </a:r>
          </a:p>
          <a:p>
            <a:endParaRPr lang="en-CA" dirty="0"/>
          </a:p>
        </p:txBody>
      </p:sp>
    </p:spTree>
    <p:extLst>
      <p:ext uri="{BB962C8B-B14F-4D97-AF65-F5344CB8AC3E}">
        <p14:creationId xmlns:p14="http://schemas.microsoft.com/office/powerpoint/2010/main" val="485328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54D30B7-E63E-48ED-85FC-C1E3D1DC4AB2}"/>
              </a:ext>
            </a:extLst>
          </p:cNvPr>
          <p:cNvSpPr>
            <a:spLocks noGrp="1"/>
          </p:cNvSpPr>
          <p:nvPr>
            <p:ph type="sldNum" sz="quarter" idx="11"/>
          </p:nvPr>
        </p:nvSpPr>
        <p:spPr/>
        <p:txBody>
          <a:bodyPr/>
          <a:lstStyle/>
          <a:p>
            <a:fld id="{8C2E478F-E849-4A8C-AF1F-CBCC78A7CBFA}" type="slidenum">
              <a:rPr lang="en-US" smtClean="0"/>
              <a:pPr/>
              <a:t>20</a:t>
            </a:fld>
            <a:endParaRPr lang="en-US" dirty="0"/>
          </a:p>
        </p:txBody>
      </p:sp>
      <p:pic>
        <p:nvPicPr>
          <p:cNvPr id="5" name="Picture 4" descr="A screenshot of a social media post&#10;&#10;Description automatically generated">
            <a:extLst>
              <a:ext uri="{FF2B5EF4-FFF2-40B4-BE49-F238E27FC236}">
                <a16:creationId xmlns:a16="http://schemas.microsoft.com/office/drawing/2014/main" id="{5B7EE814-D3DE-4A84-8196-47565651A345}"/>
              </a:ext>
            </a:extLst>
          </p:cNvPr>
          <p:cNvPicPr>
            <a:picLocks noChangeAspect="1"/>
          </p:cNvPicPr>
          <p:nvPr/>
        </p:nvPicPr>
        <p:blipFill>
          <a:blip r:embed="rId3"/>
          <a:stretch>
            <a:fillRect/>
          </a:stretch>
        </p:blipFill>
        <p:spPr>
          <a:xfrm>
            <a:off x="749622" y="622852"/>
            <a:ext cx="10799646" cy="5348287"/>
          </a:xfrm>
          <a:prstGeom prst="rect">
            <a:avLst/>
          </a:prstGeom>
          <a:ln>
            <a:solidFill>
              <a:srgbClr val="04C043"/>
            </a:solidFill>
          </a:ln>
        </p:spPr>
      </p:pic>
      <p:sp>
        <p:nvSpPr>
          <p:cNvPr id="6" name="Arrow: Right 5">
            <a:extLst>
              <a:ext uri="{FF2B5EF4-FFF2-40B4-BE49-F238E27FC236}">
                <a16:creationId xmlns:a16="http://schemas.microsoft.com/office/drawing/2014/main" id="{47C4189D-22A9-4F34-B917-8E48EDA627F6}"/>
              </a:ext>
            </a:extLst>
          </p:cNvPr>
          <p:cNvSpPr/>
          <p:nvPr/>
        </p:nvSpPr>
        <p:spPr>
          <a:xfrm rot="1212175">
            <a:off x="4481199" y="1214323"/>
            <a:ext cx="2741430" cy="6294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4348921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67F0F4CE-F9B0-4C7E-908E-1606B053E6F8}"/>
              </a:ext>
            </a:extLst>
          </p:cNvPr>
          <p:cNvSpPr>
            <a:spLocks noGrp="1"/>
          </p:cNvSpPr>
          <p:nvPr>
            <p:ph type="title"/>
          </p:nvPr>
        </p:nvSpPr>
        <p:spPr>
          <a:xfrm>
            <a:off x="957943" y="1480457"/>
            <a:ext cx="5138057" cy="587876"/>
          </a:xfrm>
        </p:spPr>
        <p:txBody>
          <a:bodyPr/>
          <a:lstStyle/>
          <a:p>
            <a:endParaRPr lang="en-US"/>
          </a:p>
        </p:txBody>
      </p:sp>
      <p:sp>
        <p:nvSpPr>
          <p:cNvPr id="11" name="Text Placeholder 3">
            <a:extLst>
              <a:ext uri="{FF2B5EF4-FFF2-40B4-BE49-F238E27FC236}">
                <a16:creationId xmlns:a16="http://schemas.microsoft.com/office/drawing/2014/main" id="{60E39021-2F7F-4566-A402-2CAD0EAEF483}"/>
              </a:ext>
            </a:extLst>
          </p:cNvPr>
          <p:cNvSpPr>
            <a:spLocks noGrp="1"/>
          </p:cNvSpPr>
          <p:nvPr>
            <p:ph type="body" sz="half" idx="2"/>
          </p:nvPr>
        </p:nvSpPr>
        <p:spPr>
          <a:xfrm>
            <a:off x="957943" y="2546851"/>
            <a:ext cx="5138057" cy="3396749"/>
          </a:xfrm>
        </p:spPr>
        <p:txBody>
          <a:bodyPr/>
          <a:lstStyle/>
          <a:p>
            <a:endParaRPr lang="en-US" dirty="0"/>
          </a:p>
        </p:txBody>
      </p:sp>
      <p:sp>
        <p:nvSpPr>
          <p:cNvPr id="13" name="Text Placeholder 4">
            <a:extLst>
              <a:ext uri="{FF2B5EF4-FFF2-40B4-BE49-F238E27FC236}">
                <a16:creationId xmlns:a16="http://schemas.microsoft.com/office/drawing/2014/main" id="{176898E0-D200-4625-8D24-F21713043994}"/>
              </a:ext>
            </a:extLst>
          </p:cNvPr>
          <p:cNvSpPr>
            <a:spLocks noGrp="1"/>
          </p:cNvSpPr>
          <p:nvPr>
            <p:ph type="body" idx="13"/>
          </p:nvPr>
        </p:nvSpPr>
        <p:spPr>
          <a:xfrm>
            <a:off x="979714" y="2095547"/>
            <a:ext cx="4958100" cy="365125"/>
          </a:xfrm>
        </p:spPr>
        <p:txBody>
          <a:bodyPr/>
          <a:lstStyle/>
          <a:p>
            <a:endParaRPr lang="en-US"/>
          </a:p>
        </p:txBody>
      </p:sp>
      <p:sp>
        <p:nvSpPr>
          <p:cNvPr id="3" name="Slide Number Placeholder 2">
            <a:extLst>
              <a:ext uri="{FF2B5EF4-FFF2-40B4-BE49-F238E27FC236}">
                <a16:creationId xmlns:a16="http://schemas.microsoft.com/office/drawing/2014/main" id="{E54D30B7-E63E-48ED-85FC-C1E3D1DC4AB2}"/>
              </a:ext>
            </a:extLst>
          </p:cNvPr>
          <p:cNvSpPr>
            <a:spLocks noGrp="1"/>
          </p:cNvSpPr>
          <p:nvPr>
            <p:ph type="sldNum" sz="quarter" idx="15"/>
          </p:nvPr>
        </p:nvSpPr>
        <p:spPr>
          <a:xfrm>
            <a:off x="11549268" y="6413649"/>
            <a:ext cx="642731" cy="407804"/>
          </a:xfrm>
        </p:spPr>
        <p:txBody>
          <a:bodyPr anchor="ctr">
            <a:normAutofit/>
          </a:bodyPr>
          <a:lstStyle/>
          <a:p>
            <a:pPr>
              <a:spcAft>
                <a:spcPts val="600"/>
              </a:spcAft>
            </a:pPr>
            <a:fld id="{8C2E478F-E849-4A8C-AF1F-CBCC78A7CBFA}" type="slidenum">
              <a:rPr lang="en-US" smtClean="0"/>
              <a:pPr>
                <a:spcAft>
                  <a:spcPts val="600"/>
                </a:spcAft>
              </a:pPr>
              <a:t>21</a:t>
            </a:fld>
            <a:endParaRPr lang="en-US"/>
          </a:p>
        </p:txBody>
      </p:sp>
      <p:pic>
        <p:nvPicPr>
          <p:cNvPr id="4" name="Picture 3" descr="Text&#10;&#10;Description automatically generated">
            <a:extLst>
              <a:ext uri="{FF2B5EF4-FFF2-40B4-BE49-F238E27FC236}">
                <a16:creationId xmlns:a16="http://schemas.microsoft.com/office/drawing/2014/main" id="{1D4CF6A5-C07A-4C0F-B0D6-AD8B2EC797C2}"/>
              </a:ext>
            </a:extLst>
          </p:cNvPr>
          <p:cNvPicPr>
            <a:picLocks noChangeAspect="1"/>
          </p:cNvPicPr>
          <p:nvPr/>
        </p:nvPicPr>
        <p:blipFill>
          <a:blip r:embed="rId3"/>
          <a:stretch>
            <a:fillRect/>
          </a:stretch>
        </p:blipFill>
        <p:spPr>
          <a:xfrm>
            <a:off x="738671" y="1774395"/>
            <a:ext cx="11131962" cy="3170642"/>
          </a:xfrm>
          <a:prstGeom prst="rect">
            <a:avLst/>
          </a:prstGeom>
          <a:ln>
            <a:solidFill>
              <a:schemeClr val="accent4"/>
            </a:solidFill>
          </a:ln>
        </p:spPr>
      </p:pic>
      <p:sp>
        <p:nvSpPr>
          <p:cNvPr id="8" name="Rectangle 7">
            <a:extLst>
              <a:ext uri="{FF2B5EF4-FFF2-40B4-BE49-F238E27FC236}">
                <a16:creationId xmlns:a16="http://schemas.microsoft.com/office/drawing/2014/main" id="{71AD1666-C3D7-42E2-BE09-5EEEA2C308B8}"/>
              </a:ext>
            </a:extLst>
          </p:cNvPr>
          <p:cNvSpPr/>
          <p:nvPr/>
        </p:nvSpPr>
        <p:spPr>
          <a:xfrm>
            <a:off x="854242" y="3272588"/>
            <a:ext cx="1058779" cy="505327"/>
          </a:xfrm>
          <a:prstGeom prst="rect">
            <a:avLst/>
          </a:prstGeom>
          <a:noFill/>
          <a:ln w="57150">
            <a:solidFill>
              <a:srgbClr val="05EE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8132583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67F0F4CE-F9B0-4C7E-908E-1606B053E6F8}"/>
              </a:ext>
            </a:extLst>
          </p:cNvPr>
          <p:cNvSpPr>
            <a:spLocks noGrp="1"/>
          </p:cNvSpPr>
          <p:nvPr>
            <p:ph type="title"/>
          </p:nvPr>
        </p:nvSpPr>
        <p:spPr>
          <a:xfrm>
            <a:off x="957943" y="1480457"/>
            <a:ext cx="5138057" cy="587876"/>
          </a:xfrm>
        </p:spPr>
        <p:txBody>
          <a:bodyPr/>
          <a:lstStyle/>
          <a:p>
            <a:endParaRPr lang="en-US"/>
          </a:p>
        </p:txBody>
      </p:sp>
      <p:sp>
        <p:nvSpPr>
          <p:cNvPr id="13" name="Text Placeholder 4">
            <a:extLst>
              <a:ext uri="{FF2B5EF4-FFF2-40B4-BE49-F238E27FC236}">
                <a16:creationId xmlns:a16="http://schemas.microsoft.com/office/drawing/2014/main" id="{176898E0-D200-4625-8D24-F21713043994}"/>
              </a:ext>
            </a:extLst>
          </p:cNvPr>
          <p:cNvSpPr>
            <a:spLocks noGrp="1"/>
          </p:cNvSpPr>
          <p:nvPr>
            <p:ph type="body" idx="13"/>
          </p:nvPr>
        </p:nvSpPr>
        <p:spPr>
          <a:xfrm>
            <a:off x="979714" y="2095547"/>
            <a:ext cx="4958100" cy="365125"/>
          </a:xfrm>
        </p:spPr>
        <p:txBody>
          <a:bodyPr/>
          <a:lstStyle/>
          <a:p>
            <a:endParaRPr lang="en-US"/>
          </a:p>
        </p:txBody>
      </p:sp>
      <p:sp>
        <p:nvSpPr>
          <p:cNvPr id="3" name="Slide Number Placeholder 2">
            <a:extLst>
              <a:ext uri="{FF2B5EF4-FFF2-40B4-BE49-F238E27FC236}">
                <a16:creationId xmlns:a16="http://schemas.microsoft.com/office/drawing/2014/main" id="{E54D30B7-E63E-48ED-85FC-C1E3D1DC4AB2}"/>
              </a:ext>
            </a:extLst>
          </p:cNvPr>
          <p:cNvSpPr>
            <a:spLocks noGrp="1"/>
          </p:cNvSpPr>
          <p:nvPr>
            <p:ph type="sldNum" sz="quarter" idx="15"/>
          </p:nvPr>
        </p:nvSpPr>
        <p:spPr>
          <a:xfrm>
            <a:off x="11549268" y="6413649"/>
            <a:ext cx="642731" cy="407804"/>
          </a:xfrm>
        </p:spPr>
        <p:txBody>
          <a:bodyPr anchor="ctr">
            <a:normAutofit/>
          </a:bodyPr>
          <a:lstStyle/>
          <a:p>
            <a:pPr>
              <a:spcAft>
                <a:spcPts val="600"/>
              </a:spcAft>
            </a:pPr>
            <a:fld id="{8C2E478F-E849-4A8C-AF1F-CBCC78A7CBFA}" type="slidenum">
              <a:rPr lang="en-US" smtClean="0"/>
              <a:pPr>
                <a:spcAft>
                  <a:spcPts val="600"/>
                </a:spcAft>
              </a:pPr>
              <a:t>22</a:t>
            </a:fld>
            <a:endParaRPr lang="en-US"/>
          </a:p>
        </p:txBody>
      </p:sp>
      <p:pic>
        <p:nvPicPr>
          <p:cNvPr id="6" name="Picture 5" descr="Text&#10;&#10;Description automatically generated">
            <a:extLst>
              <a:ext uri="{FF2B5EF4-FFF2-40B4-BE49-F238E27FC236}">
                <a16:creationId xmlns:a16="http://schemas.microsoft.com/office/drawing/2014/main" id="{139D94A9-0B3A-40CF-AE81-ECC229DA488D}"/>
              </a:ext>
            </a:extLst>
          </p:cNvPr>
          <p:cNvPicPr>
            <a:picLocks noChangeAspect="1"/>
          </p:cNvPicPr>
          <p:nvPr/>
        </p:nvPicPr>
        <p:blipFill>
          <a:blip r:embed="rId3"/>
          <a:stretch>
            <a:fillRect/>
          </a:stretch>
        </p:blipFill>
        <p:spPr>
          <a:xfrm>
            <a:off x="738671" y="1774395"/>
            <a:ext cx="11131962" cy="3170642"/>
          </a:xfrm>
          <a:prstGeom prst="rect">
            <a:avLst/>
          </a:prstGeom>
          <a:ln>
            <a:solidFill>
              <a:schemeClr val="accent4"/>
            </a:solidFill>
          </a:ln>
        </p:spPr>
      </p:pic>
      <p:sp>
        <p:nvSpPr>
          <p:cNvPr id="2" name="Text Placeholder 1">
            <a:extLst>
              <a:ext uri="{FF2B5EF4-FFF2-40B4-BE49-F238E27FC236}">
                <a16:creationId xmlns:a16="http://schemas.microsoft.com/office/drawing/2014/main" id="{F04143E4-3104-412A-BC74-30CD69EC8315}"/>
              </a:ext>
            </a:extLst>
          </p:cNvPr>
          <p:cNvSpPr>
            <a:spLocks noGrp="1"/>
          </p:cNvSpPr>
          <p:nvPr>
            <p:ph type="body" sz="half" idx="2"/>
          </p:nvPr>
        </p:nvSpPr>
        <p:spPr>
          <a:xfrm>
            <a:off x="1790264" y="3274617"/>
            <a:ext cx="1398104" cy="464135"/>
          </a:xfrm>
          <a:prstGeom prst="rect">
            <a:avLst/>
          </a:prstGeom>
          <a:noFill/>
          <a:ln w="57150">
            <a:solidFill>
              <a:srgbClr val="05EE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CA" dirty="0"/>
          </a:p>
        </p:txBody>
      </p:sp>
    </p:spTree>
    <p:extLst>
      <p:ext uri="{BB962C8B-B14F-4D97-AF65-F5344CB8AC3E}">
        <p14:creationId xmlns:p14="http://schemas.microsoft.com/office/powerpoint/2010/main" val="34044239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67F0F4CE-F9B0-4C7E-908E-1606B053E6F8}"/>
              </a:ext>
            </a:extLst>
          </p:cNvPr>
          <p:cNvSpPr>
            <a:spLocks noGrp="1"/>
          </p:cNvSpPr>
          <p:nvPr>
            <p:ph type="title"/>
          </p:nvPr>
        </p:nvSpPr>
        <p:spPr>
          <a:xfrm>
            <a:off x="957943" y="1480457"/>
            <a:ext cx="5138057" cy="587876"/>
          </a:xfrm>
        </p:spPr>
        <p:txBody>
          <a:bodyPr/>
          <a:lstStyle/>
          <a:p>
            <a:endParaRPr lang="en-US" dirty="0"/>
          </a:p>
        </p:txBody>
      </p:sp>
      <p:sp>
        <p:nvSpPr>
          <p:cNvPr id="11" name="Text Placeholder 3">
            <a:extLst>
              <a:ext uri="{FF2B5EF4-FFF2-40B4-BE49-F238E27FC236}">
                <a16:creationId xmlns:a16="http://schemas.microsoft.com/office/drawing/2014/main" id="{60E39021-2F7F-4566-A402-2CAD0EAEF483}"/>
              </a:ext>
            </a:extLst>
          </p:cNvPr>
          <p:cNvSpPr>
            <a:spLocks noGrp="1"/>
          </p:cNvSpPr>
          <p:nvPr>
            <p:ph type="body" sz="half" idx="2"/>
          </p:nvPr>
        </p:nvSpPr>
        <p:spPr>
          <a:xfrm>
            <a:off x="957943" y="2546851"/>
            <a:ext cx="5138057" cy="3396749"/>
          </a:xfrm>
        </p:spPr>
        <p:txBody>
          <a:bodyPr/>
          <a:lstStyle/>
          <a:p>
            <a:endParaRPr lang="en-US" dirty="0"/>
          </a:p>
        </p:txBody>
      </p:sp>
      <p:sp>
        <p:nvSpPr>
          <p:cNvPr id="13" name="Text Placeholder 4">
            <a:extLst>
              <a:ext uri="{FF2B5EF4-FFF2-40B4-BE49-F238E27FC236}">
                <a16:creationId xmlns:a16="http://schemas.microsoft.com/office/drawing/2014/main" id="{176898E0-D200-4625-8D24-F21713043994}"/>
              </a:ext>
            </a:extLst>
          </p:cNvPr>
          <p:cNvSpPr>
            <a:spLocks noGrp="1"/>
          </p:cNvSpPr>
          <p:nvPr>
            <p:ph type="body" idx="13"/>
          </p:nvPr>
        </p:nvSpPr>
        <p:spPr>
          <a:xfrm>
            <a:off x="979714" y="2095547"/>
            <a:ext cx="4958100" cy="365125"/>
          </a:xfrm>
        </p:spPr>
        <p:txBody>
          <a:bodyPr/>
          <a:lstStyle/>
          <a:p>
            <a:endParaRPr lang="en-US"/>
          </a:p>
        </p:txBody>
      </p:sp>
      <p:sp>
        <p:nvSpPr>
          <p:cNvPr id="3" name="Slide Number Placeholder 2">
            <a:extLst>
              <a:ext uri="{FF2B5EF4-FFF2-40B4-BE49-F238E27FC236}">
                <a16:creationId xmlns:a16="http://schemas.microsoft.com/office/drawing/2014/main" id="{E54D30B7-E63E-48ED-85FC-C1E3D1DC4AB2}"/>
              </a:ext>
            </a:extLst>
          </p:cNvPr>
          <p:cNvSpPr>
            <a:spLocks noGrp="1"/>
          </p:cNvSpPr>
          <p:nvPr>
            <p:ph type="sldNum" sz="quarter" idx="15"/>
          </p:nvPr>
        </p:nvSpPr>
        <p:spPr>
          <a:xfrm>
            <a:off x="11549268" y="6413649"/>
            <a:ext cx="642731" cy="407804"/>
          </a:xfrm>
        </p:spPr>
        <p:txBody>
          <a:bodyPr anchor="ctr">
            <a:normAutofit/>
          </a:bodyPr>
          <a:lstStyle/>
          <a:p>
            <a:pPr>
              <a:spcAft>
                <a:spcPts val="600"/>
              </a:spcAft>
            </a:pPr>
            <a:fld id="{8C2E478F-E849-4A8C-AF1F-CBCC78A7CBFA}" type="slidenum">
              <a:rPr lang="en-US" smtClean="0"/>
              <a:pPr>
                <a:spcAft>
                  <a:spcPts val="600"/>
                </a:spcAft>
              </a:pPr>
              <a:t>23</a:t>
            </a:fld>
            <a:endParaRPr lang="en-US"/>
          </a:p>
        </p:txBody>
      </p:sp>
      <p:pic>
        <p:nvPicPr>
          <p:cNvPr id="4" name="Picture 3" descr="Graphical user interface, website&#10;&#10;Description automatically generated">
            <a:extLst>
              <a:ext uri="{FF2B5EF4-FFF2-40B4-BE49-F238E27FC236}">
                <a16:creationId xmlns:a16="http://schemas.microsoft.com/office/drawing/2014/main" id="{279249F9-D665-45C5-8FF4-CEC8F2A12B2E}"/>
              </a:ext>
            </a:extLst>
          </p:cNvPr>
          <p:cNvPicPr>
            <a:picLocks noChangeAspect="1"/>
          </p:cNvPicPr>
          <p:nvPr/>
        </p:nvPicPr>
        <p:blipFill>
          <a:blip r:embed="rId3"/>
          <a:stretch>
            <a:fillRect/>
          </a:stretch>
        </p:blipFill>
        <p:spPr>
          <a:xfrm>
            <a:off x="737364" y="948572"/>
            <a:ext cx="9372600" cy="5067300"/>
          </a:xfrm>
          <a:prstGeom prst="rect">
            <a:avLst/>
          </a:prstGeom>
          <a:ln>
            <a:solidFill>
              <a:schemeClr val="accent4"/>
            </a:solidFill>
          </a:ln>
        </p:spPr>
      </p:pic>
      <p:sp>
        <p:nvSpPr>
          <p:cNvPr id="15" name="Rectangle 14">
            <a:extLst>
              <a:ext uri="{FF2B5EF4-FFF2-40B4-BE49-F238E27FC236}">
                <a16:creationId xmlns:a16="http://schemas.microsoft.com/office/drawing/2014/main" id="{6F270F89-ED42-469D-918A-C13734CA2C9E}"/>
              </a:ext>
            </a:extLst>
          </p:cNvPr>
          <p:cNvSpPr/>
          <p:nvPr/>
        </p:nvSpPr>
        <p:spPr>
          <a:xfrm>
            <a:off x="1073889" y="4379495"/>
            <a:ext cx="1318438" cy="288757"/>
          </a:xfrm>
          <a:prstGeom prst="rect">
            <a:avLst/>
          </a:prstGeom>
          <a:noFill/>
          <a:ln w="57150">
            <a:solidFill>
              <a:srgbClr val="05EE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a:extLst>
              <a:ext uri="{FF2B5EF4-FFF2-40B4-BE49-F238E27FC236}">
                <a16:creationId xmlns:a16="http://schemas.microsoft.com/office/drawing/2014/main" id="{71AD1666-C3D7-42E2-BE09-5EEEA2C308B8}"/>
              </a:ext>
            </a:extLst>
          </p:cNvPr>
          <p:cNvSpPr/>
          <p:nvPr/>
        </p:nvSpPr>
        <p:spPr>
          <a:xfrm>
            <a:off x="2763185" y="2296918"/>
            <a:ext cx="1022006" cy="365125"/>
          </a:xfrm>
          <a:prstGeom prst="rect">
            <a:avLst/>
          </a:prstGeom>
          <a:noFill/>
          <a:ln w="57150">
            <a:solidFill>
              <a:srgbClr val="05EE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7447673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10;&#10;Description automatically generated">
            <a:extLst>
              <a:ext uri="{FF2B5EF4-FFF2-40B4-BE49-F238E27FC236}">
                <a16:creationId xmlns:a16="http://schemas.microsoft.com/office/drawing/2014/main" id="{F2087421-8EAA-4A94-928E-4593364369F3}"/>
              </a:ext>
            </a:extLst>
          </p:cNvPr>
          <p:cNvPicPr>
            <a:picLocks noChangeAspect="1"/>
          </p:cNvPicPr>
          <p:nvPr/>
        </p:nvPicPr>
        <p:blipFill>
          <a:blip r:embed="rId3"/>
          <a:stretch>
            <a:fillRect/>
          </a:stretch>
        </p:blipFill>
        <p:spPr>
          <a:xfrm>
            <a:off x="258265" y="288758"/>
            <a:ext cx="5837735" cy="5935848"/>
          </a:xfrm>
          <a:prstGeom prst="rect">
            <a:avLst/>
          </a:prstGeom>
          <a:ln>
            <a:solidFill>
              <a:srgbClr val="038B30"/>
            </a:solidFill>
          </a:ln>
        </p:spPr>
      </p:pic>
      <p:sp>
        <p:nvSpPr>
          <p:cNvPr id="3" name="Slide Number Placeholder 2">
            <a:extLst>
              <a:ext uri="{FF2B5EF4-FFF2-40B4-BE49-F238E27FC236}">
                <a16:creationId xmlns:a16="http://schemas.microsoft.com/office/drawing/2014/main" id="{E54D30B7-E63E-48ED-85FC-C1E3D1DC4AB2}"/>
              </a:ext>
            </a:extLst>
          </p:cNvPr>
          <p:cNvSpPr>
            <a:spLocks noGrp="1"/>
          </p:cNvSpPr>
          <p:nvPr>
            <p:ph type="sldNum" sz="quarter" idx="11"/>
          </p:nvPr>
        </p:nvSpPr>
        <p:spPr/>
        <p:txBody>
          <a:bodyPr/>
          <a:lstStyle/>
          <a:p>
            <a:fld id="{8C2E478F-E849-4A8C-AF1F-CBCC78A7CBFA}" type="slidenum">
              <a:rPr lang="en-US" smtClean="0"/>
              <a:pPr/>
              <a:t>24</a:t>
            </a:fld>
            <a:endParaRPr lang="en-US" dirty="0"/>
          </a:p>
        </p:txBody>
      </p:sp>
      <p:sp>
        <p:nvSpPr>
          <p:cNvPr id="6" name="Rectangle 5">
            <a:extLst>
              <a:ext uri="{FF2B5EF4-FFF2-40B4-BE49-F238E27FC236}">
                <a16:creationId xmlns:a16="http://schemas.microsoft.com/office/drawing/2014/main" id="{1A0F5377-0AE2-4DC2-B691-228462DD8C5E}"/>
              </a:ext>
            </a:extLst>
          </p:cNvPr>
          <p:cNvSpPr/>
          <p:nvPr/>
        </p:nvSpPr>
        <p:spPr>
          <a:xfrm>
            <a:off x="394950" y="950495"/>
            <a:ext cx="2023398" cy="289631"/>
          </a:xfrm>
          <a:prstGeom prst="rect">
            <a:avLst/>
          </a:prstGeom>
          <a:noFill/>
          <a:ln w="57150">
            <a:solidFill>
              <a:srgbClr val="05D7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a:extLst>
              <a:ext uri="{FF2B5EF4-FFF2-40B4-BE49-F238E27FC236}">
                <a16:creationId xmlns:a16="http://schemas.microsoft.com/office/drawing/2014/main" id="{DA10A5CF-9870-4D58-8C35-36A93FB70DCF}"/>
              </a:ext>
            </a:extLst>
          </p:cNvPr>
          <p:cNvSpPr/>
          <p:nvPr/>
        </p:nvSpPr>
        <p:spPr>
          <a:xfrm>
            <a:off x="341167" y="1756612"/>
            <a:ext cx="2835965" cy="477080"/>
          </a:xfrm>
          <a:prstGeom prst="rect">
            <a:avLst/>
          </a:prstGeom>
          <a:noFill/>
          <a:ln w="57150">
            <a:solidFill>
              <a:srgbClr val="05D7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a:extLst>
              <a:ext uri="{FF2B5EF4-FFF2-40B4-BE49-F238E27FC236}">
                <a16:creationId xmlns:a16="http://schemas.microsoft.com/office/drawing/2014/main" id="{A70C92F7-FC91-433E-B5F8-DEE254442378}"/>
              </a:ext>
            </a:extLst>
          </p:cNvPr>
          <p:cNvSpPr/>
          <p:nvPr/>
        </p:nvSpPr>
        <p:spPr>
          <a:xfrm>
            <a:off x="341166" y="3308684"/>
            <a:ext cx="3027676" cy="358855"/>
          </a:xfrm>
          <a:prstGeom prst="rect">
            <a:avLst/>
          </a:prstGeom>
          <a:noFill/>
          <a:ln w="57150">
            <a:solidFill>
              <a:srgbClr val="05D7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11">
            <a:extLst>
              <a:ext uri="{FF2B5EF4-FFF2-40B4-BE49-F238E27FC236}">
                <a16:creationId xmlns:a16="http://schemas.microsoft.com/office/drawing/2014/main" id="{E115EDE4-3334-46DD-AF0C-6638CCCAE0C1}"/>
              </a:ext>
            </a:extLst>
          </p:cNvPr>
          <p:cNvSpPr/>
          <p:nvPr/>
        </p:nvSpPr>
        <p:spPr>
          <a:xfrm>
            <a:off x="341166" y="4587217"/>
            <a:ext cx="3027676" cy="454015"/>
          </a:xfrm>
          <a:prstGeom prst="rect">
            <a:avLst/>
          </a:prstGeom>
          <a:noFill/>
          <a:ln w="57150">
            <a:solidFill>
              <a:srgbClr val="05D7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10">
            <a:extLst>
              <a:ext uri="{FF2B5EF4-FFF2-40B4-BE49-F238E27FC236}">
                <a16:creationId xmlns:a16="http://schemas.microsoft.com/office/drawing/2014/main" id="{6E4570FA-389F-4E08-A33B-56C28446391D}"/>
              </a:ext>
            </a:extLst>
          </p:cNvPr>
          <p:cNvSpPr/>
          <p:nvPr/>
        </p:nvSpPr>
        <p:spPr>
          <a:xfrm>
            <a:off x="258265" y="5865751"/>
            <a:ext cx="3027676" cy="358855"/>
          </a:xfrm>
          <a:prstGeom prst="rect">
            <a:avLst/>
          </a:prstGeom>
          <a:noFill/>
          <a:ln w="57150">
            <a:solidFill>
              <a:srgbClr val="05D7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Arrow: Right 14">
            <a:extLst>
              <a:ext uri="{FF2B5EF4-FFF2-40B4-BE49-F238E27FC236}">
                <a16:creationId xmlns:a16="http://schemas.microsoft.com/office/drawing/2014/main" id="{48FFA5DB-DC2B-4406-B0FF-24B1B1735BC2}"/>
              </a:ext>
            </a:extLst>
          </p:cNvPr>
          <p:cNvSpPr/>
          <p:nvPr/>
        </p:nvSpPr>
        <p:spPr>
          <a:xfrm rot="10800000">
            <a:off x="4843397" y="1323475"/>
            <a:ext cx="1335505" cy="433137"/>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2261636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67F0F4CE-F9B0-4C7E-908E-1606B053E6F8}"/>
              </a:ext>
            </a:extLst>
          </p:cNvPr>
          <p:cNvSpPr>
            <a:spLocks noGrp="1"/>
          </p:cNvSpPr>
          <p:nvPr>
            <p:ph type="title"/>
          </p:nvPr>
        </p:nvSpPr>
        <p:spPr>
          <a:xfrm>
            <a:off x="957943" y="1480457"/>
            <a:ext cx="5138057" cy="587876"/>
          </a:xfrm>
        </p:spPr>
        <p:txBody>
          <a:bodyPr/>
          <a:lstStyle/>
          <a:p>
            <a:endParaRPr lang="en-US"/>
          </a:p>
        </p:txBody>
      </p:sp>
      <p:sp>
        <p:nvSpPr>
          <p:cNvPr id="13" name="Text Placeholder 4">
            <a:extLst>
              <a:ext uri="{FF2B5EF4-FFF2-40B4-BE49-F238E27FC236}">
                <a16:creationId xmlns:a16="http://schemas.microsoft.com/office/drawing/2014/main" id="{176898E0-D200-4625-8D24-F21713043994}"/>
              </a:ext>
            </a:extLst>
          </p:cNvPr>
          <p:cNvSpPr>
            <a:spLocks noGrp="1"/>
          </p:cNvSpPr>
          <p:nvPr>
            <p:ph type="body" idx="13"/>
          </p:nvPr>
        </p:nvSpPr>
        <p:spPr>
          <a:xfrm>
            <a:off x="979714" y="2095547"/>
            <a:ext cx="4958100" cy="365125"/>
          </a:xfrm>
        </p:spPr>
        <p:txBody>
          <a:bodyPr/>
          <a:lstStyle/>
          <a:p>
            <a:endParaRPr lang="en-US"/>
          </a:p>
        </p:txBody>
      </p:sp>
      <p:sp>
        <p:nvSpPr>
          <p:cNvPr id="3" name="Slide Number Placeholder 2">
            <a:extLst>
              <a:ext uri="{FF2B5EF4-FFF2-40B4-BE49-F238E27FC236}">
                <a16:creationId xmlns:a16="http://schemas.microsoft.com/office/drawing/2014/main" id="{E54D30B7-E63E-48ED-85FC-C1E3D1DC4AB2}"/>
              </a:ext>
            </a:extLst>
          </p:cNvPr>
          <p:cNvSpPr>
            <a:spLocks noGrp="1"/>
          </p:cNvSpPr>
          <p:nvPr>
            <p:ph type="sldNum" sz="quarter" idx="15"/>
          </p:nvPr>
        </p:nvSpPr>
        <p:spPr>
          <a:xfrm>
            <a:off x="11549268" y="6413649"/>
            <a:ext cx="642731" cy="407804"/>
          </a:xfrm>
        </p:spPr>
        <p:txBody>
          <a:bodyPr anchor="ctr">
            <a:normAutofit/>
          </a:bodyPr>
          <a:lstStyle/>
          <a:p>
            <a:pPr>
              <a:spcAft>
                <a:spcPts val="600"/>
              </a:spcAft>
            </a:pPr>
            <a:fld id="{8C2E478F-E849-4A8C-AF1F-CBCC78A7CBFA}" type="slidenum">
              <a:rPr lang="en-US" smtClean="0"/>
              <a:pPr>
                <a:spcAft>
                  <a:spcPts val="600"/>
                </a:spcAft>
              </a:pPr>
              <a:t>25</a:t>
            </a:fld>
            <a:endParaRPr lang="en-US"/>
          </a:p>
        </p:txBody>
      </p:sp>
      <p:sp>
        <p:nvSpPr>
          <p:cNvPr id="2" name="Text Placeholder 1">
            <a:extLst>
              <a:ext uri="{FF2B5EF4-FFF2-40B4-BE49-F238E27FC236}">
                <a16:creationId xmlns:a16="http://schemas.microsoft.com/office/drawing/2014/main" id="{F04143E4-3104-412A-BC74-30CD69EC8315}"/>
              </a:ext>
            </a:extLst>
          </p:cNvPr>
          <p:cNvSpPr>
            <a:spLocks noGrp="1"/>
          </p:cNvSpPr>
          <p:nvPr>
            <p:ph type="body" sz="half" idx="2"/>
          </p:nvPr>
        </p:nvSpPr>
        <p:spPr>
          <a:xfrm>
            <a:off x="4041914" y="3309404"/>
            <a:ext cx="1060173" cy="365126"/>
          </a:xfrm>
          <a:prstGeom prst="rect">
            <a:avLst/>
          </a:prstGeom>
          <a:noFill/>
          <a:ln w="57150">
            <a:solidFill>
              <a:srgbClr val="05EE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lnSpcReduction="20000"/>
          </a:bodyPr>
          <a:lstStyle/>
          <a:p>
            <a:pPr algn="ctr"/>
            <a:endParaRPr lang="en-CA" dirty="0"/>
          </a:p>
        </p:txBody>
      </p:sp>
      <p:pic>
        <p:nvPicPr>
          <p:cNvPr id="5" name="Picture 4" descr="Text&#10;&#10;Description automatically generated">
            <a:extLst>
              <a:ext uri="{FF2B5EF4-FFF2-40B4-BE49-F238E27FC236}">
                <a16:creationId xmlns:a16="http://schemas.microsoft.com/office/drawing/2014/main" id="{5DDFF0D5-AE59-4E3B-8BF2-CC7E14F25124}"/>
              </a:ext>
            </a:extLst>
          </p:cNvPr>
          <p:cNvPicPr>
            <a:picLocks noChangeAspect="1"/>
          </p:cNvPicPr>
          <p:nvPr/>
        </p:nvPicPr>
        <p:blipFill>
          <a:blip r:embed="rId3"/>
          <a:stretch>
            <a:fillRect/>
          </a:stretch>
        </p:blipFill>
        <p:spPr>
          <a:xfrm>
            <a:off x="795967" y="1930925"/>
            <a:ext cx="9679539" cy="2756958"/>
          </a:xfrm>
          <a:prstGeom prst="rect">
            <a:avLst/>
          </a:prstGeom>
          <a:ln>
            <a:solidFill>
              <a:schemeClr val="accent4"/>
            </a:solidFill>
          </a:ln>
        </p:spPr>
      </p:pic>
      <p:sp>
        <p:nvSpPr>
          <p:cNvPr id="6" name="Rectangle 5">
            <a:extLst>
              <a:ext uri="{FF2B5EF4-FFF2-40B4-BE49-F238E27FC236}">
                <a16:creationId xmlns:a16="http://schemas.microsoft.com/office/drawing/2014/main" id="{F4F9D157-FCB8-49EA-88DA-387F3C6CFA8C}"/>
              </a:ext>
            </a:extLst>
          </p:cNvPr>
          <p:cNvSpPr/>
          <p:nvPr/>
        </p:nvSpPr>
        <p:spPr>
          <a:xfrm>
            <a:off x="3887826" y="3309404"/>
            <a:ext cx="895349" cy="315581"/>
          </a:xfrm>
          <a:prstGeom prst="rect">
            <a:avLst/>
          </a:prstGeom>
          <a:noFill/>
          <a:ln w="38100">
            <a:solidFill>
              <a:srgbClr val="05EE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8356940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67F0F4CE-F9B0-4C7E-908E-1606B053E6F8}"/>
              </a:ext>
            </a:extLst>
          </p:cNvPr>
          <p:cNvSpPr>
            <a:spLocks noGrp="1"/>
          </p:cNvSpPr>
          <p:nvPr>
            <p:ph type="title"/>
          </p:nvPr>
        </p:nvSpPr>
        <p:spPr>
          <a:xfrm>
            <a:off x="957943" y="1480457"/>
            <a:ext cx="5138057" cy="587876"/>
          </a:xfrm>
        </p:spPr>
        <p:txBody>
          <a:bodyPr/>
          <a:lstStyle/>
          <a:p>
            <a:endParaRPr lang="en-US"/>
          </a:p>
        </p:txBody>
      </p:sp>
      <p:sp>
        <p:nvSpPr>
          <p:cNvPr id="11" name="Text Placeholder 3">
            <a:extLst>
              <a:ext uri="{FF2B5EF4-FFF2-40B4-BE49-F238E27FC236}">
                <a16:creationId xmlns:a16="http://schemas.microsoft.com/office/drawing/2014/main" id="{60E39021-2F7F-4566-A402-2CAD0EAEF483}"/>
              </a:ext>
            </a:extLst>
          </p:cNvPr>
          <p:cNvSpPr>
            <a:spLocks noGrp="1"/>
          </p:cNvSpPr>
          <p:nvPr>
            <p:ph type="body" sz="half" idx="2"/>
          </p:nvPr>
        </p:nvSpPr>
        <p:spPr>
          <a:xfrm>
            <a:off x="957943" y="2546851"/>
            <a:ext cx="5138057" cy="3396749"/>
          </a:xfrm>
        </p:spPr>
        <p:txBody>
          <a:bodyPr/>
          <a:lstStyle/>
          <a:p>
            <a:endParaRPr lang="en-US" dirty="0"/>
          </a:p>
        </p:txBody>
      </p:sp>
      <p:sp>
        <p:nvSpPr>
          <p:cNvPr id="13" name="Text Placeholder 4">
            <a:extLst>
              <a:ext uri="{FF2B5EF4-FFF2-40B4-BE49-F238E27FC236}">
                <a16:creationId xmlns:a16="http://schemas.microsoft.com/office/drawing/2014/main" id="{176898E0-D200-4625-8D24-F21713043994}"/>
              </a:ext>
            </a:extLst>
          </p:cNvPr>
          <p:cNvSpPr>
            <a:spLocks noGrp="1"/>
          </p:cNvSpPr>
          <p:nvPr>
            <p:ph type="body" idx="13"/>
          </p:nvPr>
        </p:nvSpPr>
        <p:spPr>
          <a:xfrm>
            <a:off x="979714" y="2095547"/>
            <a:ext cx="4958100" cy="365125"/>
          </a:xfrm>
        </p:spPr>
        <p:txBody>
          <a:bodyPr/>
          <a:lstStyle/>
          <a:p>
            <a:endParaRPr lang="en-US"/>
          </a:p>
        </p:txBody>
      </p:sp>
      <p:sp>
        <p:nvSpPr>
          <p:cNvPr id="3" name="Slide Number Placeholder 2">
            <a:extLst>
              <a:ext uri="{FF2B5EF4-FFF2-40B4-BE49-F238E27FC236}">
                <a16:creationId xmlns:a16="http://schemas.microsoft.com/office/drawing/2014/main" id="{E54D30B7-E63E-48ED-85FC-C1E3D1DC4AB2}"/>
              </a:ext>
            </a:extLst>
          </p:cNvPr>
          <p:cNvSpPr>
            <a:spLocks noGrp="1"/>
          </p:cNvSpPr>
          <p:nvPr>
            <p:ph type="sldNum" sz="quarter" idx="15"/>
          </p:nvPr>
        </p:nvSpPr>
        <p:spPr>
          <a:xfrm>
            <a:off x="11549268" y="6413649"/>
            <a:ext cx="642731" cy="407804"/>
          </a:xfrm>
        </p:spPr>
        <p:txBody>
          <a:bodyPr anchor="ctr">
            <a:normAutofit/>
          </a:bodyPr>
          <a:lstStyle/>
          <a:p>
            <a:pPr>
              <a:spcAft>
                <a:spcPts val="600"/>
              </a:spcAft>
            </a:pPr>
            <a:fld id="{8C2E478F-E849-4A8C-AF1F-CBCC78A7CBFA}" type="slidenum">
              <a:rPr lang="en-US" smtClean="0"/>
              <a:pPr>
                <a:spcAft>
                  <a:spcPts val="600"/>
                </a:spcAft>
              </a:pPr>
              <a:t>26</a:t>
            </a:fld>
            <a:endParaRPr lang="en-US"/>
          </a:p>
        </p:txBody>
      </p:sp>
      <p:pic>
        <p:nvPicPr>
          <p:cNvPr id="4" name="Picture 3" descr="Text&#10;&#10;Description automatically generated">
            <a:extLst>
              <a:ext uri="{FF2B5EF4-FFF2-40B4-BE49-F238E27FC236}">
                <a16:creationId xmlns:a16="http://schemas.microsoft.com/office/drawing/2014/main" id="{092DDF06-63DC-4602-8D44-9ED870BFFBB1}"/>
              </a:ext>
            </a:extLst>
          </p:cNvPr>
          <p:cNvPicPr>
            <a:picLocks noChangeAspect="1"/>
          </p:cNvPicPr>
          <p:nvPr/>
        </p:nvPicPr>
        <p:blipFill>
          <a:blip r:embed="rId3"/>
          <a:stretch>
            <a:fillRect/>
          </a:stretch>
        </p:blipFill>
        <p:spPr>
          <a:xfrm>
            <a:off x="802092" y="1941858"/>
            <a:ext cx="9998515" cy="2847810"/>
          </a:xfrm>
          <a:prstGeom prst="rect">
            <a:avLst/>
          </a:prstGeom>
          <a:ln>
            <a:solidFill>
              <a:srgbClr val="038B30"/>
            </a:solidFill>
          </a:ln>
        </p:spPr>
      </p:pic>
      <p:sp>
        <p:nvSpPr>
          <p:cNvPr id="8" name="Rectangle 7">
            <a:extLst>
              <a:ext uri="{FF2B5EF4-FFF2-40B4-BE49-F238E27FC236}">
                <a16:creationId xmlns:a16="http://schemas.microsoft.com/office/drawing/2014/main" id="{71AD1666-C3D7-42E2-BE09-5EEEA2C308B8}"/>
              </a:ext>
            </a:extLst>
          </p:cNvPr>
          <p:cNvSpPr/>
          <p:nvPr/>
        </p:nvSpPr>
        <p:spPr>
          <a:xfrm>
            <a:off x="941160" y="3274828"/>
            <a:ext cx="908905" cy="502042"/>
          </a:xfrm>
          <a:prstGeom prst="rect">
            <a:avLst/>
          </a:prstGeom>
          <a:noFill/>
          <a:ln w="57150">
            <a:solidFill>
              <a:srgbClr val="05EE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4141983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54D30B7-E63E-48ED-85FC-C1E3D1DC4AB2}"/>
              </a:ext>
            </a:extLst>
          </p:cNvPr>
          <p:cNvSpPr>
            <a:spLocks noGrp="1"/>
          </p:cNvSpPr>
          <p:nvPr>
            <p:ph type="sldNum" sz="quarter" idx="11"/>
          </p:nvPr>
        </p:nvSpPr>
        <p:spPr/>
        <p:txBody>
          <a:bodyPr/>
          <a:lstStyle/>
          <a:p>
            <a:fld id="{8C2E478F-E849-4A8C-AF1F-CBCC78A7CBFA}" type="slidenum">
              <a:rPr lang="en-US" smtClean="0"/>
              <a:pPr/>
              <a:t>27</a:t>
            </a:fld>
            <a:endParaRPr lang="en-US" dirty="0"/>
          </a:p>
        </p:txBody>
      </p:sp>
      <p:pic>
        <p:nvPicPr>
          <p:cNvPr id="4" name="Picture 3" descr="Graphical user interface&#10;&#10;Description automatically generated">
            <a:extLst>
              <a:ext uri="{FF2B5EF4-FFF2-40B4-BE49-F238E27FC236}">
                <a16:creationId xmlns:a16="http://schemas.microsoft.com/office/drawing/2014/main" id="{BA38370A-7088-47E4-BDBC-16820561C70E}"/>
              </a:ext>
            </a:extLst>
          </p:cNvPr>
          <p:cNvPicPr>
            <a:picLocks noChangeAspect="1"/>
          </p:cNvPicPr>
          <p:nvPr/>
        </p:nvPicPr>
        <p:blipFill>
          <a:blip r:embed="rId3"/>
          <a:stretch>
            <a:fillRect/>
          </a:stretch>
        </p:blipFill>
        <p:spPr>
          <a:xfrm>
            <a:off x="1337121" y="0"/>
            <a:ext cx="9517757" cy="6858000"/>
          </a:xfrm>
          <a:prstGeom prst="rect">
            <a:avLst/>
          </a:prstGeom>
          <a:ln>
            <a:solidFill>
              <a:srgbClr val="038B30"/>
            </a:solidFill>
          </a:ln>
        </p:spPr>
      </p:pic>
    </p:spTree>
    <p:extLst>
      <p:ext uri="{BB962C8B-B14F-4D97-AF65-F5344CB8AC3E}">
        <p14:creationId xmlns:p14="http://schemas.microsoft.com/office/powerpoint/2010/main" val="38347910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54D30B7-E63E-48ED-85FC-C1E3D1DC4AB2}"/>
              </a:ext>
            </a:extLst>
          </p:cNvPr>
          <p:cNvSpPr>
            <a:spLocks noGrp="1"/>
          </p:cNvSpPr>
          <p:nvPr>
            <p:ph type="sldNum" sz="quarter" idx="11"/>
          </p:nvPr>
        </p:nvSpPr>
        <p:spPr/>
        <p:txBody>
          <a:bodyPr/>
          <a:lstStyle/>
          <a:p>
            <a:fld id="{8C2E478F-E849-4A8C-AF1F-CBCC78A7CBFA}" type="slidenum">
              <a:rPr lang="en-US" smtClean="0"/>
              <a:pPr/>
              <a:t>28</a:t>
            </a:fld>
            <a:endParaRPr lang="en-US" dirty="0"/>
          </a:p>
        </p:txBody>
      </p:sp>
      <p:pic>
        <p:nvPicPr>
          <p:cNvPr id="8" name="Picture 7" descr="Graphical user interface, text, application, email&#10;&#10;Description automatically generated">
            <a:extLst>
              <a:ext uri="{FF2B5EF4-FFF2-40B4-BE49-F238E27FC236}">
                <a16:creationId xmlns:a16="http://schemas.microsoft.com/office/drawing/2014/main" id="{BA1AAADF-1B35-4CD1-A3A5-BC87FE641759}"/>
              </a:ext>
            </a:extLst>
          </p:cNvPr>
          <p:cNvPicPr>
            <a:picLocks noChangeAspect="1"/>
          </p:cNvPicPr>
          <p:nvPr/>
        </p:nvPicPr>
        <p:blipFill>
          <a:blip r:embed="rId3"/>
          <a:stretch>
            <a:fillRect/>
          </a:stretch>
        </p:blipFill>
        <p:spPr>
          <a:xfrm>
            <a:off x="998729" y="0"/>
            <a:ext cx="10194542" cy="6858000"/>
          </a:xfrm>
          <a:prstGeom prst="rect">
            <a:avLst/>
          </a:prstGeom>
          <a:ln>
            <a:solidFill>
              <a:srgbClr val="038B30"/>
            </a:solidFill>
          </a:ln>
        </p:spPr>
      </p:pic>
      <p:sp>
        <p:nvSpPr>
          <p:cNvPr id="9" name="Oval 8">
            <a:extLst>
              <a:ext uri="{FF2B5EF4-FFF2-40B4-BE49-F238E27FC236}">
                <a16:creationId xmlns:a16="http://schemas.microsoft.com/office/drawing/2014/main" id="{E7F49D99-16BB-472C-B0AA-475DCE8A3BDB}"/>
              </a:ext>
            </a:extLst>
          </p:cNvPr>
          <p:cNvSpPr/>
          <p:nvPr/>
        </p:nvSpPr>
        <p:spPr>
          <a:xfrm>
            <a:off x="2641600" y="1790700"/>
            <a:ext cx="1651000" cy="330200"/>
          </a:xfrm>
          <a:prstGeom prst="ellipse">
            <a:avLst/>
          </a:prstGeom>
          <a:noFill/>
          <a:ln w="38100">
            <a:solidFill>
              <a:srgbClr val="038B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7742944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54D30B7-E63E-48ED-85FC-C1E3D1DC4AB2}"/>
              </a:ext>
            </a:extLst>
          </p:cNvPr>
          <p:cNvSpPr>
            <a:spLocks noGrp="1"/>
          </p:cNvSpPr>
          <p:nvPr>
            <p:ph type="sldNum" sz="quarter" idx="11"/>
          </p:nvPr>
        </p:nvSpPr>
        <p:spPr/>
        <p:txBody>
          <a:bodyPr/>
          <a:lstStyle/>
          <a:p>
            <a:fld id="{8C2E478F-E849-4A8C-AF1F-CBCC78A7CBFA}" type="slidenum">
              <a:rPr lang="en-US" smtClean="0"/>
              <a:pPr/>
              <a:t>29</a:t>
            </a:fld>
            <a:endParaRPr lang="en-US" dirty="0"/>
          </a:p>
        </p:txBody>
      </p:sp>
      <p:pic>
        <p:nvPicPr>
          <p:cNvPr id="14" name="Picture 13" descr="Graphical user interface, text, application, email&#10;&#10;Description automatically generated">
            <a:extLst>
              <a:ext uri="{FF2B5EF4-FFF2-40B4-BE49-F238E27FC236}">
                <a16:creationId xmlns:a16="http://schemas.microsoft.com/office/drawing/2014/main" id="{4DFB289C-BBD1-42C8-B770-4A627F1BBFF3}"/>
              </a:ext>
            </a:extLst>
          </p:cNvPr>
          <p:cNvPicPr>
            <a:picLocks noChangeAspect="1"/>
          </p:cNvPicPr>
          <p:nvPr/>
        </p:nvPicPr>
        <p:blipFill>
          <a:blip r:embed="rId3"/>
          <a:stretch>
            <a:fillRect/>
          </a:stretch>
        </p:blipFill>
        <p:spPr>
          <a:xfrm>
            <a:off x="1868076" y="360566"/>
            <a:ext cx="9307924" cy="6136867"/>
          </a:xfrm>
          <a:prstGeom prst="rect">
            <a:avLst/>
          </a:prstGeom>
        </p:spPr>
      </p:pic>
      <p:sp>
        <p:nvSpPr>
          <p:cNvPr id="6" name="Oval 5">
            <a:extLst>
              <a:ext uri="{FF2B5EF4-FFF2-40B4-BE49-F238E27FC236}">
                <a16:creationId xmlns:a16="http://schemas.microsoft.com/office/drawing/2014/main" id="{945BB5FA-AA6A-4CEC-BF3F-7E94A65D2FA3}"/>
              </a:ext>
            </a:extLst>
          </p:cNvPr>
          <p:cNvSpPr/>
          <p:nvPr/>
        </p:nvSpPr>
        <p:spPr>
          <a:xfrm>
            <a:off x="2524536" y="1380898"/>
            <a:ext cx="1930402" cy="450870"/>
          </a:xfrm>
          <a:prstGeom prst="ellipse">
            <a:avLst/>
          </a:prstGeom>
          <a:noFill/>
          <a:ln w="57150">
            <a:solidFill>
              <a:srgbClr val="05D7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Oval 7">
            <a:extLst>
              <a:ext uri="{FF2B5EF4-FFF2-40B4-BE49-F238E27FC236}">
                <a16:creationId xmlns:a16="http://schemas.microsoft.com/office/drawing/2014/main" id="{BEA99548-8428-4FF6-8F0C-12388DFCEABE}"/>
              </a:ext>
            </a:extLst>
          </p:cNvPr>
          <p:cNvSpPr/>
          <p:nvPr/>
        </p:nvSpPr>
        <p:spPr>
          <a:xfrm>
            <a:off x="2417966" y="2973107"/>
            <a:ext cx="1658734" cy="450870"/>
          </a:xfrm>
          <a:prstGeom prst="ellipse">
            <a:avLst/>
          </a:prstGeom>
          <a:noFill/>
          <a:ln w="57150">
            <a:solidFill>
              <a:srgbClr val="05D7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Oval 6">
            <a:extLst>
              <a:ext uri="{FF2B5EF4-FFF2-40B4-BE49-F238E27FC236}">
                <a16:creationId xmlns:a16="http://schemas.microsoft.com/office/drawing/2014/main" id="{6A704988-8B12-4E87-BE5D-4D8ECAA20616}"/>
              </a:ext>
            </a:extLst>
          </p:cNvPr>
          <p:cNvSpPr/>
          <p:nvPr/>
        </p:nvSpPr>
        <p:spPr>
          <a:xfrm>
            <a:off x="2417966" y="4604206"/>
            <a:ext cx="2151272" cy="360666"/>
          </a:xfrm>
          <a:prstGeom prst="ellipse">
            <a:avLst/>
          </a:prstGeom>
          <a:noFill/>
          <a:ln w="57150">
            <a:solidFill>
              <a:srgbClr val="05D7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Oval 9">
            <a:extLst>
              <a:ext uri="{FF2B5EF4-FFF2-40B4-BE49-F238E27FC236}">
                <a16:creationId xmlns:a16="http://schemas.microsoft.com/office/drawing/2014/main" id="{7503473E-2861-4C12-A04C-0C4FB7B086A2}"/>
              </a:ext>
            </a:extLst>
          </p:cNvPr>
          <p:cNvSpPr/>
          <p:nvPr/>
        </p:nvSpPr>
        <p:spPr>
          <a:xfrm>
            <a:off x="2417966" y="6181440"/>
            <a:ext cx="1810928" cy="360666"/>
          </a:xfrm>
          <a:prstGeom prst="ellipse">
            <a:avLst/>
          </a:prstGeom>
          <a:noFill/>
          <a:ln w="57150">
            <a:solidFill>
              <a:srgbClr val="05D7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Arrow: Right 11">
            <a:extLst>
              <a:ext uri="{FF2B5EF4-FFF2-40B4-BE49-F238E27FC236}">
                <a16:creationId xmlns:a16="http://schemas.microsoft.com/office/drawing/2014/main" id="{28B3B30B-5839-49A3-AD56-625E038FD77E}"/>
              </a:ext>
            </a:extLst>
          </p:cNvPr>
          <p:cNvSpPr/>
          <p:nvPr/>
        </p:nvSpPr>
        <p:spPr>
          <a:xfrm>
            <a:off x="580332" y="6076023"/>
            <a:ext cx="1651000" cy="571500"/>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8043668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E78EAF87-74CF-4D41-BA6F-23563CA27159}"/>
              </a:ext>
            </a:extLst>
          </p:cNvPr>
          <p:cNvPicPr>
            <a:picLocks noGrp="1" noChangeAspect="1"/>
          </p:cNvPicPr>
          <p:nvPr>
            <p:ph type="pic" sz="quarter" idx="15"/>
          </p:nvPr>
        </p:nvPicPr>
        <p:blipFill>
          <a:blip r:embed="rId3"/>
          <a:srcRect/>
          <a:stretch/>
        </p:blipFill>
        <p:spPr>
          <a:xfrm>
            <a:off x="2563514" y="0"/>
            <a:ext cx="9628485" cy="6858000"/>
          </a:xfrm>
        </p:spPr>
      </p:pic>
      <p:grpSp>
        <p:nvGrpSpPr>
          <p:cNvPr id="2" name="Group 1">
            <a:extLst>
              <a:ext uri="{FF2B5EF4-FFF2-40B4-BE49-F238E27FC236}">
                <a16:creationId xmlns:a16="http://schemas.microsoft.com/office/drawing/2014/main" id="{CCC577CF-CED3-44B1-AC3E-05C2556B41F4}"/>
              </a:ext>
              <a:ext uri="{C183D7F6-B498-43B3-948B-1728B52AA6E4}">
                <adec:decorative xmlns:adec="http://schemas.microsoft.com/office/drawing/2017/decorative" val="1"/>
              </a:ext>
            </a:extLst>
          </p:cNvPr>
          <p:cNvGrpSpPr/>
          <p:nvPr/>
        </p:nvGrpSpPr>
        <p:grpSpPr>
          <a:xfrm>
            <a:off x="883522" y="408327"/>
            <a:ext cx="5276606" cy="5768636"/>
            <a:chOff x="883522" y="408327"/>
            <a:chExt cx="5276606" cy="5768636"/>
          </a:xfrm>
        </p:grpSpPr>
        <p:sp>
          <p:nvSpPr>
            <p:cNvPr id="14" name="Rectangle 13">
              <a:extLst>
                <a:ext uri="{FF2B5EF4-FFF2-40B4-BE49-F238E27FC236}">
                  <a16:creationId xmlns:a16="http://schemas.microsoft.com/office/drawing/2014/main" id="{875940B9-0338-4FFA-9747-10812F028FB7}"/>
                </a:ext>
              </a:extLst>
            </p:cNvPr>
            <p:cNvSpPr/>
            <p:nvPr/>
          </p:nvSpPr>
          <p:spPr>
            <a:xfrm>
              <a:off x="1808217" y="1403690"/>
              <a:ext cx="4351911" cy="4773273"/>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pic>
          <p:nvPicPr>
            <p:cNvPr id="13" name="Graphic 12" descr="Open square ">
              <a:extLst>
                <a:ext uri="{FF2B5EF4-FFF2-40B4-BE49-F238E27FC236}">
                  <a16:creationId xmlns:a16="http://schemas.microsoft.com/office/drawing/2014/main" id="{46669882-9FD4-41D7-A5A6-A4A2E44A2AB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9938" y="1088572"/>
              <a:ext cx="4572000" cy="4572000"/>
            </a:xfrm>
            <a:prstGeom prst="rect">
              <a:avLst/>
            </a:prstGeom>
          </p:spPr>
        </p:pic>
        <p:sp>
          <p:nvSpPr>
            <p:cNvPr id="24" name="Rectangle 23">
              <a:extLst>
                <a:ext uri="{FF2B5EF4-FFF2-40B4-BE49-F238E27FC236}">
                  <a16:creationId xmlns:a16="http://schemas.microsoft.com/office/drawing/2014/main" id="{D4B52C7E-3049-4545-956A-6D8F73F234DB}"/>
                </a:ext>
              </a:extLst>
            </p:cNvPr>
            <p:cNvSpPr/>
            <p:nvPr/>
          </p:nvSpPr>
          <p:spPr>
            <a:xfrm>
              <a:off x="883522" y="408327"/>
              <a:ext cx="4351911" cy="4773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grpSp>
      <p:sp>
        <p:nvSpPr>
          <p:cNvPr id="26" name="Title 25">
            <a:extLst>
              <a:ext uri="{FF2B5EF4-FFF2-40B4-BE49-F238E27FC236}">
                <a16:creationId xmlns:a16="http://schemas.microsoft.com/office/drawing/2014/main" id="{DB4530C3-10EF-4FDE-A1B1-9DF09C2DF096}"/>
              </a:ext>
            </a:extLst>
          </p:cNvPr>
          <p:cNvSpPr>
            <a:spLocks noGrp="1"/>
          </p:cNvSpPr>
          <p:nvPr>
            <p:ph type="title"/>
          </p:nvPr>
        </p:nvSpPr>
        <p:spPr/>
        <p:txBody>
          <a:bodyPr>
            <a:normAutofit/>
          </a:bodyPr>
          <a:lstStyle/>
          <a:p>
            <a:r>
              <a:rPr lang="en-US" sz="4400" dirty="0"/>
              <a:t>Library</a:t>
            </a:r>
            <a:br>
              <a:rPr lang="en-US" sz="4400" dirty="0"/>
            </a:br>
            <a:r>
              <a:rPr lang="en-US" sz="4400" dirty="0"/>
              <a:t>Basics</a:t>
            </a:r>
          </a:p>
        </p:txBody>
      </p:sp>
      <p:sp>
        <p:nvSpPr>
          <p:cNvPr id="12" name="Rectangle: Single Corner Snipped 11">
            <a:extLst>
              <a:ext uri="{FF2B5EF4-FFF2-40B4-BE49-F238E27FC236}">
                <a16:creationId xmlns:a16="http://schemas.microsoft.com/office/drawing/2014/main" id="{2DFF522F-AF68-4632-B55E-C71590EC9516}"/>
              </a:ext>
              <a:ext uri="{C183D7F6-B498-43B3-948B-1728B52AA6E4}">
                <adec:decorative xmlns:adec="http://schemas.microsoft.com/office/drawing/2017/decorative" val="1"/>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2" name="Slide Number Placeholder 21">
            <a:extLst>
              <a:ext uri="{FF2B5EF4-FFF2-40B4-BE49-F238E27FC236}">
                <a16:creationId xmlns:a16="http://schemas.microsoft.com/office/drawing/2014/main" id="{8F6F6586-42C9-4B51-A82B-5FC75BEA6DC3}"/>
              </a:ext>
            </a:extLst>
          </p:cNvPr>
          <p:cNvSpPr>
            <a:spLocks noGrp="1"/>
          </p:cNvSpPr>
          <p:nvPr>
            <p:ph type="sldNum" sz="quarter" idx="17"/>
          </p:nvPr>
        </p:nvSpPr>
        <p:spPr/>
        <p:txBody>
          <a:bodyPr/>
          <a:lstStyle/>
          <a:p>
            <a:fld id="{8C2E478F-E849-4A8C-AF1F-CBCC78A7CBFA}" type="slidenum">
              <a:rPr lang="en-US" smtClean="0"/>
              <a:pPr/>
              <a:t>3</a:t>
            </a:fld>
            <a:endParaRPr lang="en-US" dirty="0"/>
          </a:p>
        </p:txBody>
      </p:sp>
    </p:spTree>
    <p:extLst>
      <p:ext uri="{BB962C8B-B14F-4D97-AF65-F5344CB8AC3E}">
        <p14:creationId xmlns:p14="http://schemas.microsoft.com/office/powerpoint/2010/main" val="29483054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CC89862-44F8-41A7-BF49-40E9C4CD2A9B}"/>
              </a:ext>
            </a:extLst>
          </p:cNvPr>
          <p:cNvSpPr>
            <a:spLocks noGrp="1"/>
          </p:cNvSpPr>
          <p:nvPr>
            <p:ph type="ftr" sz="quarter" idx="10"/>
          </p:nvPr>
        </p:nvSpPr>
        <p:spPr>
          <a:xfrm>
            <a:off x="633984" y="6456328"/>
            <a:ext cx="4114800" cy="365125"/>
          </a:xfrm>
        </p:spPr>
        <p:txBody>
          <a:bodyPr/>
          <a:lstStyle/>
          <a:p>
            <a:r>
              <a:rPr lang="en-US" dirty="0"/>
              <a:t>Add a Footer</a:t>
            </a:r>
          </a:p>
        </p:txBody>
      </p:sp>
      <p:sp>
        <p:nvSpPr>
          <p:cNvPr id="3" name="Slide Number Placeholder 2">
            <a:extLst>
              <a:ext uri="{FF2B5EF4-FFF2-40B4-BE49-F238E27FC236}">
                <a16:creationId xmlns:a16="http://schemas.microsoft.com/office/drawing/2014/main" id="{4213F32D-26E9-4A2F-B85B-327BE7F2FDD1}"/>
              </a:ext>
            </a:extLst>
          </p:cNvPr>
          <p:cNvSpPr>
            <a:spLocks noGrp="1"/>
          </p:cNvSpPr>
          <p:nvPr>
            <p:ph type="sldNum" sz="quarter" idx="11"/>
          </p:nvPr>
        </p:nvSpPr>
        <p:spPr/>
        <p:txBody>
          <a:bodyPr/>
          <a:lstStyle/>
          <a:p>
            <a:fld id="{8C2E478F-E849-4A8C-AF1F-CBCC78A7CBFA}" type="slidenum">
              <a:rPr lang="en-US" smtClean="0"/>
              <a:pPr/>
              <a:t>30</a:t>
            </a:fld>
            <a:endParaRPr lang="en-US" dirty="0"/>
          </a:p>
        </p:txBody>
      </p:sp>
      <p:pic>
        <p:nvPicPr>
          <p:cNvPr id="8" name="Picture 7" descr="Graphical user interface, text, application&#10;&#10;Description automatically generated">
            <a:extLst>
              <a:ext uri="{FF2B5EF4-FFF2-40B4-BE49-F238E27FC236}">
                <a16:creationId xmlns:a16="http://schemas.microsoft.com/office/drawing/2014/main" id="{7032E97A-4BD9-4949-ADEE-382C7B1F507C}"/>
              </a:ext>
            </a:extLst>
          </p:cNvPr>
          <p:cNvPicPr>
            <a:picLocks noChangeAspect="1"/>
          </p:cNvPicPr>
          <p:nvPr/>
        </p:nvPicPr>
        <p:blipFill>
          <a:blip r:embed="rId3"/>
          <a:stretch>
            <a:fillRect/>
          </a:stretch>
        </p:blipFill>
        <p:spPr>
          <a:xfrm>
            <a:off x="82212" y="225424"/>
            <a:ext cx="12027576" cy="5857875"/>
          </a:xfrm>
          <a:prstGeom prst="rect">
            <a:avLst/>
          </a:prstGeom>
          <a:ln>
            <a:solidFill>
              <a:srgbClr val="038B30"/>
            </a:solidFill>
          </a:ln>
        </p:spPr>
      </p:pic>
      <p:sp>
        <p:nvSpPr>
          <p:cNvPr id="9" name="Oval 8">
            <a:extLst>
              <a:ext uri="{FF2B5EF4-FFF2-40B4-BE49-F238E27FC236}">
                <a16:creationId xmlns:a16="http://schemas.microsoft.com/office/drawing/2014/main" id="{DF2ACEBE-FCF7-48D8-AEDB-9D12BE6349FD}"/>
              </a:ext>
            </a:extLst>
          </p:cNvPr>
          <p:cNvSpPr/>
          <p:nvPr/>
        </p:nvSpPr>
        <p:spPr>
          <a:xfrm>
            <a:off x="0" y="674205"/>
            <a:ext cx="1749287" cy="468795"/>
          </a:xfrm>
          <a:prstGeom prst="ellipse">
            <a:avLst/>
          </a:prstGeom>
          <a:noFill/>
          <a:ln w="57150">
            <a:solidFill>
              <a:srgbClr val="05D7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0890360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54D30B7-E63E-48ED-85FC-C1E3D1DC4AB2}"/>
              </a:ext>
            </a:extLst>
          </p:cNvPr>
          <p:cNvSpPr>
            <a:spLocks noGrp="1"/>
          </p:cNvSpPr>
          <p:nvPr>
            <p:ph type="sldNum" sz="quarter" idx="11"/>
          </p:nvPr>
        </p:nvSpPr>
        <p:spPr/>
        <p:txBody>
          <a:bodyPr/>
          <a:lstStyle/>
          <a:p>
            <a:fld id="{8C2E478F-E849-4A8C-AF1F-CBCC78A7CBFA}" type="slidenum">
              <a:rPr lang="en-US" smtClean="0"/>
              <a:pPr/>
              <a:t>31</a:t>
            </a:fld>
            <a:endParaRPr lang="en-US" dirty="0"/>
          </a:p>
        </p:txBody>
      </p:sp>
      <p:pic>
        <p:nvPicPr>
          <p:cNvPr id="8" name="Picture 7" descr="Graphical user interface, text, application, email&#10;&#10;Description automatically generated">
            <a:extLst>
              <a:ext uri="{FF2B5EF4-FFF2-40B4-BE49-F238E27FC236}">
                <a16:creationId xmlns:a16="http://schemas.microsoft.com/office/drawing/2014/main" id="{4BCED37F-E8AB-495B-A7B0-1C8B99AD4833}"/>
              </a:ext>
            </a:extLst>
          </p:cNvPr>
          <p:cNvPicPr>
            <a:picLocks noChangeAspect="1"/>
          </p:cNvPicPr>
          <p:nvPr/>
        </p:nvPicPr>
        <p:blipFill>
          <a:blip r:embed="rId3"/>
          <a:stretch>
            <a:fillRect/>
          </a:stretch>
        </p:blipFill>
        <p:spPr>
          <a:xfrm>
            <a:off x="576877" y="475853"/>
            <a:ext cx="11038246" cy="5703094"/>
          </a:xfrm>
          <a:prstGeom prst="rect">
            <a:avLst/>
          </a:prstGeom>
          <a:ln>
            <a:solidFill>
              <a:srgbClr val="038B30"/>
            </a:solidFill>
          </a:ln>
        </p:spPr>
      </p:pic>
      <p:sp>
        <p:nvSpPr>
          <p:cNvPr id="7" name="Oval 6">
            <a:extLst>
              <a:ext uri="{FF2B5EF4-FFF2-40B4-BE49-F238E27FC236}">
                <a16:creationId xmlns:a16="http://schemas.microsoft.com/office/drawing/2014/main" id="{A7428F6D-5C5C-494D-8A8B-4484C5D2C593}"/>
              </a:ext>
            </a:extLst>
          </p:cNvPr>
          <p:cNvSpPr/>
          <p:nvPr/>
        </p:nvSpPr>
        <p:spPr>
          <a:xfrm>
            <a:off x="7429500" y="2895600"/>
            <a:ext cx="2844800" cy="800100"/>
          </a:xfrm>
          <a:prstGeom prst="ellipse">
            <a:avLst/>
          </a:prstGeom>
          <a:noFill/>
          <a:ln w="57150">
            <a:solidFill>
              <a:srgbClr val="05D7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1624938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54D30B7-E63E-48ED-85FC-C1E3D1DC4AB2}"/>
              </a:ext>
            </a:extLst>
          </p:cNvPr>
          <p:cNvSpPr>
            <a:spLocks noGrp="1"/>
          </p:cNvSpPr>
          <p:nvPr>
            <p:ph type="sldNum" sz="quarter" idx="11"/>
          </p:nvPr>
        </p:nvSpPr>
        <p:spPr/>
        <p:txBody>
          <a:bodyPr/>
          <a:lstStyle/>
          <a:p>
            <a:fld id="{8C2E478F-E849-4A8C-AF1F-CBCC78A7CBFA}" type="slidenum">
              <a:rPr lang="en-US" smtClean="0"/>
              <a:pPr/>
              <a:t>32</a:t>
            </a:fld>
            <a:endParaRPr lang="en-US" dirty="0"/>
          </a:p>
        </p:txBody>
      </p:sp>
      <p:pic>
        <p:nvPicPr>
          <p:cNvPr id="10" name="Picture 9" descr="Graphical user interface, text, application, email&#10;&#10;Description automatically generated">
            <a:extLst>
              <a:ext uri="{FF2B5EF4-FFF2-40B4-BE49-F238E27FC236}">
                <a16:creationId xmlns:a16="http://schemas.microsoft.com/office/drawing/2014/main" id="{1F6024B1-C28F-4269-A303-9A7910DB41F4}"/>
              </a:ext>
            </a:extLst>
          </p:cNvPr>
          <p:cNvPicPr>
            <a:picLocks noChangeAspect="1"/>
          </p:cNvPicPr>
          <p:nvPr/>
        </p:nvPicPr>
        <p:blipFill>
          <a:blip r:embed="rId3"/>
          <a:stretch>
            <a:fillRect/>
          </a:stretch>
        </p:blipFill>
        <p:spPr>
          <a:xfrm>
            <a:off x="222250" y="341312"/>
            <a:ext cx="7429500" cy="3838575"/>
          </a:xfrm>
          <a:prstGeom prst="rect">
            <a:avLst/>
          </a:prstGeom>
          <a:ln>
            <a:solidFill>
              <a:srgbClr val="038B30"/>
            </a:solidFill>
          </a:ln>
        </p:spPr>
      </p:pic>
      <p:pic>
        <p:nvPicPr>
          <p:cNvPr id="12" name="Picture 11" descr="Graphical user interface, text, application&#10;&#10;Description automatically generated">
            <a:extLst>
              <a:ext uri="{FF2B5EF4-FFF2-40B4-BE49-F238E27FC236}">
                <a16:creationId xmlns:a16="http://schemas.microsoft.com/office/drawing/2014/main" id="{5B7C9032-62C0-4246-8AE7-5D37DDFA089D}"/>
              </a:ext>
            </a:extLst>
          </p:cNvPr>
          <p:cNvPicPr>
            <a:picLocks noChangeAspect="1"/>
          </p:cNvPicPr>
          <p:nvPr/>
        </p:nvPicPr>
        <p:blipFill>
          <a:blip r:embed="rId4"/>
          <a:stretch>
            <a:fillRect/>
          </a:stretch>
        </p:blipFill>
        <p:spPr>
          <a:xfrm>
            <a:off x="3641033" y="1938655"/>
            <a:ext cx="8229600" cy="4008120"/>
          </a:xfrm>
          <a:prstGeom prst="rect">
            <a:avLst/>
          </a:prstGeom>
          <a:ln>
            <a:solidFill>
              <a:srgbClr val="038B30"/>
            </a:solidFill>
          </a:ln>
        </p:spPr>
      </p:pic>
    </p:spTree>
    <p:extLst>
      <p:ext uri="{BB962C8B-B14F-4D97-AF65-F5344CB8AC3E}">
        <p14:creationId xmlns:p14="http://schemas.microsoft.com/office/powerpoint/2010/main" val="22007704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54D30B7-E63E-48ED-85FC-C1E3D1DC4AB2}"/>
              </a:ext>
            </a:extLst>
          </p:cNvPr>
          <p:cNvSpPr>
            <a:spLocks noGrp="1"/>
          </p:cNvSpPr>
          <p:nvPr>
            <p:ph type="sldNum" sz="quarter" idx="11"/>
          </p:nvPr>
        </p:nvSpPr>
        <p:spPr/>
        <p:txBody>
          <a:bodyPr/>
          <a:lstStyle/>
          <a:p>
            <a:fld id="{8C2E478F-E849-4A8C-AF1F-CBCC78A7CBFA}" type="slidenum">
              <a:rPr lang="en-US" smtClean="0"/>
              <a:pPr/>
              <a:t>33</a:t>
            </a:fld>
            <a:endParaRPr lang="en-US" dirty="0"/>
          </a:p>
        </p:txBody>
      </p:sp>
      <p:pic>
        <p:nvPicPr>
          <p:cNvPr id="5" name="Picture 4">
            <a:extLst>
              <a:ext uri="{FF2B5EF4-FFF2-40B4-BE49-F238E27FC236}">
                <a16:creationId xmlns:a16="http://schemas.microsoft.com/office/drawing/2014/main" id="{29870A85-177A-4E70-AED7-13E801FA0ACD}"/>
              </a:ext>
            </a:extLst>
          </p:cNvPr>
          <p:cNvPicPr>
            <a:picLocks noChangeAspect="1"/>
          </p:cNvPicPr>
          <p:nvPr/>
        </p:nvPicPr>
        <p:blipFill>
          <a:blip r:embed="rId3"/>
          <a:stretch>
            <a:fillRect/>
          </a:stretch>
        </p:blipFill>
        <p:spPr>
          <a:xfrm>
            <a:off x="986456" y="937592"/>
            <a:ext cx="10443543" cy="4641574"/>
          </a:xfrm>
          <a:prstGeom prst="rect">
            <a:avLst/>
          </a:prstGeom>
          <a:ln>
            <a:solidFill>
              <a:srgbClr val="05D74D"/>
            </a:solidFill>
          </a:ln>
        </p:spPr>
      </p:pic>
      <p:sp>
        <p:nvSpPr>
          <p:cNvPr id="6" name="Oval 5">
            <a:extLst>
              <a:ext uri="{FF2B5EF4-FFF2-40B4-BE49-F238E27FC236}">
                <a16:creationId xmlns:a16="http://schemas.microsoft.com/office/drawing/2014/main" id="{686DC1D8-4C00-4776-A684-6729995835EC}"/>
              </a:ext>
            </a:extLst>
          </p:cNvPr>
          <p:cNvSpPr/>
          <p:nvPr/>
        </p:nvSpPr>
        <p:spPr>
          <a:xfrm>
            <a:off x="5340626" y="2875722"/>
            <a:ext cx="1921565" cy="702365"/>
          </a:xfrm>
          <a:prstGeom prst="ellipse">
            <a:avLst/>
          </a:prstGeom>
          <a:noFill/>
          <a:ln w="57150">
            <a:solidFill>
              <a:srgbClr val="04C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2500461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54D30B7-E63E-48ED-85FC-C1E3D1DC4AB2}"/>
              </a:ext>
            </a:extLst>
          </p:cNvPr>
          <p:cNvSpPr>
            <a:spLocks noGrp="1"/>
          </p:cNvSpPr>
          <p:nvPr>
            <p:ph type="sldNum" sz="quarter" idx="11"/>
          </p:nvPr>
        </p:nvSpPr>
        <p:spPr/>
        <p:txBody>
          <a:bodyPr/>
          <a:lstStyle/>
          <a:p>
            <a:fld id="{8C2E478F-E849-4A8C-AF1F-CBCC78A7CBFA}" type="slidenum">
              <a:rPr lang="en-US" smtClean="0"/>
              <a:pPr/>
              <a:t>34</a:t>
            </a:fld>
            <a:endParaRPr lang="en-US" dirty="0"/>
          </a:p>
        </p:txBody>
      </p:sp>
      <p:pic>
        <p:nvPicPr>
          <p:cNvPr id="4" name="Picture 3" descr="Graphical user interface, text, application, email&#10;&#10;Description automatically generated">
            <a:extLst>
              <a:ext uri="{FF2B5EF4-FFF2-40B4-BE49-F238E27FC236}">
                <a16:creationId xmlns:a16="http://schemas.microsoft.com/office/drawing/2014/main" id="{C37DEC61-C04C-4E74-B0EE-06878765CDEA}"/>
              </a:ext>
            </a:extLst>
          </p:cNvPr>
          <p:cNvPicPr>
            <a:picLocks noChangeAspect="1"/>
          </p:cNvPicPr>
          <p:nvPr/>
        </p:nvPicPr>
        <p:blipFill>
          <a:blip r:embed="rId3"/>
          <a:stretch>
            <a:fillRect/>
          </a:stretch>
        </p:blipFill>
        <p:spPr>
          <a:xfrm>
            <a:off x="1473200" y="468312"/>
            <a:ext cx="9007475" cy="5689675"/>
          </a:xfrm>
          <a:prstGeom prst="rect">
            <a:avLst/>
          </a:prstGeom>
          <a:ln>
            <a:solidFill>
              <a:srgbClr val="038B30"/>
            </a:solidFill>
          </a:ln>
        </p:spPr>
      </p:pic>
      <p:sp>
        <p:nvSpPr>
          <p:cNvPr id="6" name="Oval 5">
            <a:extLst>
              <a:ext uri="{FF2B5EF4-FFF2-40B4-BE49-F238E27FC236}">
                <a16:creationId xmlns:a16="http://schemas.microsoft.com/office/drawing/2014/main" id="{37F27774-BEAF-4E05-B7E4-8EC288B39BE9}"/>
              </a:ext>
            </a:extLst>
          </p:cNvPr>
          <p:cNvSpPr/>
          <p:nvPr/>
        </p:nvSpPr>
        <p:spPr>
          <a:xfrm>
            <a:off x="3860248" y="4953001"/>
            <a:ext cx="5605670" cy="934278"/>
          </a:xfrm>
          <a:prstGeom prst="ellipse">
            <a:avLst/>
          </a:prstGeom>
          <a:noFill/>
          <a:ln w="57150">
            <a:solidFill>
              <a:srgbClr val="04C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0695011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text, application, email&#10;&#10;Description automatically generated">
            <a:extLst>
              <a:ext uri="{FF2B5EF4-FFF2-40B4-BE49-F238E27FC236}">
                <a16:creationId xmlns:a16="http://schemas.microsoft.com/office/drawing/2014/main" id="{D61BEE07-A51C-426F-B094-0D660947F8AB}"/>
              </a:ext>
            </a:extLst>
          </p:cNvPr>
          <p:cNvPicPr>
            <a:picLocks noChangeAspect="1"/>
          </p:cNvPicPr>
          <p:nvPr/>
        </p:nvPicPr>
        <p:blipFill>
          <a:blip r:embed="rId3"/>
          <a:stretch>
            <a:fillRect/>
          </a:stretch>
        </p:blipFill>
        <p:spPr>
          <a:xfrm>
            <a:off x="1290637" y="442912"/>
            <a:ext cx="9610725" cy="5972175"/>
          </a:xfrm>
          <a:prstGeom prst="rect">
            <a:avLst/>
          </a:prstGeom>
          <a:ln>
            <a:solidFill>
              <a:srgbClr val="038B30"/>
            </a:solidFill>
          </a:ln>
        </p:spPr>
      </p:pic>
      <p:sp>
        <p:nvSpPr>
          <p:cNvPr id="3" name="Slide Number Placeholder 2">
            <a:extLst>
              <a:ext uri="{FF2B5EF4-FFF2-40B4-BE49-F238E27FC236}">
                <a16:creationId xmlns:a16="http://schemas.microsoft.com/office/drawing/2014/main" id="{E54D30B7-E63E-48ED-85FC-C1E3D1DC4AB2}"/>
              </a:ext>
            </a:extLst>
          </p:cNvPr>
          <p:cNvSpPr>
            <a:spLocks noGrp="1"/>
          </p:cNvSpPr>
          <p:nvPr>
            <p:ph type="sldNum" sz="quarter" idx="11"/>
          </p:nvPr>
        </p:nvSpPr>
        <p:spPr/>
        <p:txBody>
          <a:bodyPr/>
          <a:lstStyle/>
          <a:p>
            <a:fld id="{8C2E478F-E849-4A8C-AF1F-CBCC78A7CBFA}" type="slidenum">
              <a:rPr lang="en-US" smtClean="0"/>
              <a:pPr/>
              <a:t>35</a:t>
            </a:fld>
            <a:endParaRPr lang="en-US" dirty="0"/>
          </a:p>
        </p:txBody>
      </p:sp>
      <p:sp>
        <p:nvSpPr>
          <p:cNvPr id="7" name="Arrow: Right 6">
            <a:extLst>
              <a:ext uri="{FF2B5EF4-FFF2-40B4-BE49-F238E27FC236}">
                <a16:creationId xmlns:a16="http://schemas.microsoft.com/office/drawing/2014/main" id="{3973BD64-FF0D-4B61-90F8-22B31507BD53}"/>
              </a:ext>
            </a:extLst>
          </p:cNvPr>
          <p:cNvSpPr/>
          <p:nvPr/>
        </p:nvSpPr>
        <p:spPr>
          <a:xfrm rot="6643040">
            <a:off x="3492212" y="1902793"/>
            <a:ext cx="1404731" cy="450574"/>
          </a:xfrm>
          <a:prstGeom prst="rightArrow">
            <a:avLst/>
          </a:prstGeom>
          <a:solidFill>
            <a:srgbClr val="038B3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Arrow: Right 7">
            <a:extLst>
              <a:ext uri="{FF2B5EF4-FFF2-40B4-BE49-F238E27FC236}">
                <a16:creationId xmlns:a16="http://schemas.microsoft.com/office/drawing/2014/main" id="{58DF7150-447A-4B12-9DD6-F2834546EB06}"/>
              </a:ext>
            </a:extLst>
          </p:cNvPr>
          <p:cNvSpPr/>
          <p:nvPr/>
        </p:nvSpPr>
        <p:spPr>
          <a:xfrm>
            <a:off x="749301" y="5871265"/>
            <a:ext cx="1058172" cy="331305"/>
          </a:xfrm>
          <a:prstGeom prst="rightArrow">
            <a:avLst/>
          </a:prstGeom>
          <a:solidFill>
            <a:srgbClr val="038B30"/>
          </a:solidFill>
          <a:ln>
            <a:solidFill>
              <a:srgbClr val="04C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2452911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ext&#10;&#10;Description automatically generated">
            <a:extLst>
              <a:ext uri="{FF2B5EF4-FFF2-40B4-BE49-F238E27FC236}">
                <a16:creationId xmlns:a16="http://schemas.microsoft.com/office/drawing/2014/main" id="{C5370C8D-6676-4DE8-878E-DE570D16DF79}"/>
              </a:ext>
            </a:extLst>
          </p:cNvPr>
          <p:cNvPicPr>
            <a:picLocks noChangeAspect="1"/>
          </p:cNvPicPr>
          <p:nvPr/>
        </p:nvPicPr>
        <p:blipFill>
          <a:blip r:embed="rId3"/>
          <a:stretch>
            <a:fillRect/>
          </a:stretch>
        </p:blipFill>
        <p:spPr>
          <a:xfrm>
            <a:off x="6582733" y="0"/>
            <a:ext cx="5287900" cy="6858000"/>
          </a:xfrm>
          <a:prstGeom prst="rect">
            <a:avLst/>
          </a:prstGeom>
        </p:spPr>
      </p:pic>
      <p:pic>
        <p:nvPicPr>
          <p:cNvPr id="4" name="Picture 3" descr="Graphical user interface, text, application, email&#10;&#10;Description automatically generated">
            <a:extLst>
              <a:ext uri="{FF2B5EF4-FFF2-40B4-BE49-F238E27FC236}">
                <a16:creationId xmlns:a16="http://schemas.microsoft.com/office/drawing/2014/main" id="{77DA4CA6-2DF7-4D53-AA88-1452A0029ED7}"/>
              </a:ext>
            </a:extLst>
          </p:cNvPr>
          <p:cNvPicPr>
            <a:picLocks noChangeAspect="1"/>
          </p:cNvPicPr>
          <p:nvPr/>
        </p:nvPicPr>
        <p:blipFill>
          <a:blip r:embed="rId4"/>
          <a:stretch>
            <a:fillRect/>
          </a:stretch>
        </p:blipFill>
        <p:spPr>
          <a:xfrm>
            <a:off x="145774" y="450999"/>
            <a:ext cx="6257925" cy="5962650"/>
          </a:xfrm>
          <a:prstGeom prst="rect">
            <a:avLst/>
          </a:prstGeom>
          <a:ln>
            <a:solidFill>
              <a:srgbClr val="038B30"/>
            </a:solidFill>
          </a:ln>
        </p:spPr>
      </p:pic>
      <p:sp>
        <p:nvSpPr>
          <p:cNvPr id="3" name="Slide Number Placeholder 2">
            <a:extLst>
              <a:ext uri="{FF2B5EF4-FFF2-40B4-BE49-F238E27FC236}">
                <a16:creationId xmlns:a16="http://schemas.microsoft.com/office/drawing/2014/main" id="{E54D30B7-E63E-48ED-85FC-C1E3D1DC4AB2}"/>
              </a:ext>
            </a:extLst>
          </p:cNvPr>
          <p:cNvSpPr>
            <a:spLocks noGrp="1"/>
          </p:cNvSpPr>
          <p:nvPr>
            <p:ph type="sldNum" sz="quarter" idx="11"/>
          </p:nvPr>
        </p:nvSpPr>
        <p:spPr/>
        <p:txBody>
          <a:bodyPr/>
          <a:lstStyle/>
          <a:p>
            <a:fld id="{8C2E478F-E849-4A8C-AF1F-CBCC78A7CBFA}" type="slidenum">
              <a:rPr lang="en-US" smtClean="0"/>
              <a:pPr/>
              <a:t>36</a:t>
            </a:fld>
            <a:endParaRPr lang="en-US" dirty="0"/>
          </a:p>
        </p:txBody>
      </p:sp>
      <p:sp>
        <p:nvSpPr>
          <p:cNvPr id="7" name="Rectangle 6">
            <a:extLst>
              <a:ext uri="{FF2B5EF4-FFF2-40B4-BE49-F238E27FC236}">
                <a16:creationId xmlns:a16="http://schemas.microsoft.com/office/drawing/2014/main" id="{D5CE11C5-653D-4614-8A9E-B21F1105B199}"/>
              </a:ext>
            </a:extLst>
          </p:cNvPr>
          <p:cNvSpPr/>
          <p:nvPr/>
        </p:nvSpPr>
        <p:spPr>
          <a:xfrm>
            <a:off x="463273" y="2166730"/>
            <a:ext cx="5542243" cy="2773570"/>
          </a:xfrm>
          <a:prstGeom prst="rect">
            <a:avLst/>
          </a:prstGeom>
          <a:noFill/>
          <a:ln w="57150">
            <a:solidFill>
              <a:srgbClr val="04C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Arrow: Right 9">
            <a:extLst>
              <a:ext uri="{FF2B5EF4-FFF2-40B4-BE49-F238E27FC236}">
                <a16:creationId xmlns:a16="http://schemas.microsoft.com/office/drawing/2014/main" id="{73F68053-9382-4A85-A4C1-55D8C711B66B}"/>
              </a:ext>
            </a:extLst>
          </p:cNvPr>
          <p:cNvSpPr/>
          <p:nvPr/>
        </p:nvSpPr>
        <p:spPr>
          <a:xfrm rot="18519260">
            <a:off x="10749402" y="396893"/>
            <a:ext cx="780836" cy="424070"/>
          </a:xfrm>
          <a:prstGeom prst="rightArrow">
            <a:avLst/>
          </a:prstGeom>
          <a:solidFill>
            <a:srgbClr val="038B3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7228465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54D30B7-E63E-48ED-85FC-C1E3D1DC4AB2}"/>
              </a:ext>
            </a:extLst>
          </p:cNvPr>
          <p:cNvSpPr>
            <a:spLocks noGrp="1"/>
          </p:cNvSpPr>
          <p:nvPr>
            <p:ph type="sldNum" sz="quarter" idx="11"/>
          </p:nvPr>
        </p:nvSpPr>
        <p:spPr/>
        <p:txBody>
          <a:bodyPr/>
          <a:lstStyle/>
          <a:p>
            <a:fld id="{8C2E478F-E849-4A8C-AF1F-CBCC78A7CBFA}" type="slidenum">
              <a:rPr lang="en-US" smtClean="0"/>
              <a:pPr/>
              <a:t>37</a:t>
            </a:fld>
            <a:endParaRPr lang="en-US" dirty="0"/>
          </a:p>
        </p:txBody>
      </p:sp>
      <p:pic>
        <p:nvPicPr>
          <p:cNvPr id="4" name="Picture 3">
            <a:extLst>
              <a:ext uri="{FF2B5EF4-FFF2-40B4-BE49-F238E27FC236}">
                <a16:creationId xmlns:a16="http://schemas.microsoft.com/office/drawing/2014/main" id="{9AF574B5-702B-4C99-A063-6A2808485CAA}"/>
              </a:ext>
            </a:extLst>
          </p:cNvPr>
          <p:cNvPicPr>
            <a:picLocks noChangeAspect="1"/>
          </p:cNvPicPr>
          <p:nvPr/>
        </p:nvPicPr>
        <p:blipFill>
          <a:blip r:embed="rId3"/>
          <a:stretch>
            <a:fillRect/>
          </a:stretch>
        </p:blipFill>
        <p:spPr>
          <a:xfrm>
            <a:off x="1259309" y="216307"/>
            <a:ext cx="9673381" cy="6425385"/>
          </a:xfrm>
          <a:prstGeom prst="rect">
            <a:avLst/>
          </a:prstGeom>
          <a:ln>
            <a:solidFill>
              <a:schemeClr val="accent5">
                <a:lumMod val="60000"/>
                <a:lumOff val="40000"/>
              </a:schemeClr>
            </a:solidFill>
          </a:ln>
        </p:spPr>
      </p:pic>
    </p:spTree>
    <p:extLst>
      <p:ext uri="{BB962C8B-B14F-4D97-AF65-F5344CB8AC3E}">
        <p14:creationId xmlns:p14="http://schemas.microsoft.com/office/powerpoint/2010/main" val="6498410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Graphical user interface, text, application, email&#10;&#10;Description automatically generated">
            <a:extLst>
              <a:ext uri="{FF2B5EF4-FFF2-40B4-BE49-F238E27FC236}">
                <a16:creationId xmlns:a16="http://schemas.microsoft.com/office/drawing/2014/main" id="{D38B9700-DAA2-4EB2-9A77-21BBA94A93EA}"/>
              </a:ext>
            </a:extLst>
          </p:cNvPr>
          <p:cNvPicPr>
            <a:picLocks noChangeAspect="1"/>
          </p:cNvPicPr>
          <p:nvPr/>
        </p:nvPicPr>
        <p:blipFill rotWithShape="1">
          <a:blip r:embed="rId3"/>
          <a:srcRect l="-58" b="30435"/>
          <a:stretch/>
        </p:blipFill>
        <p:spPr>
          <a:xfrm>
            <a:off x="196108" y="927100"/>
            <a:ext cx="11799783" cy="4508500"/>
          </a:xfrm>
          <a:prstGeom prst="rect">
            <a:avLst/>
          </a:prstGeom>
          <a:ln>
            <a:solidFill>
              <a:srgbClr val="038B30"/>
            </a:solidFill>
          </a:ln>
        </p:spPr>
      </p:pic>
      <p:sp>
        <p:nvSpPr>
          <p:cNvPr id="2" name="Footer Placeholder 1">
            <a:extLst>
              <a:ext uri="{FF2B5EF4-FFF2-40B4-BE49-F238E27FC236}">
                <a16:creationId xmlns:a16="http://schemas.microsoft.com/office/drawing/2014/main" id="{A450BC41-BC23-47E6-82D7-8D3BF740524C}"/>
              </a:ext>
            </a:extLst>
          </p:cNvPr>
          <p:cNvSpPr>
            <a:spLocks noGrp="1"/>
          </p:cNvSpPr>
          <p:nvPr>
            <p:ph type="ftr" sz="quarter" idx="10"/>
          </p:nvPr>
        </p:nvSpPr>
        <p:spPr/>
        <p:txBody>
          <a:bodyPr/>
          <a:lstStyle/>
          <a:p>
            <a:r>
              <a:rPr lang="en-US"/>
              <a:t>Add a Footer</a:t>
            </a:r>
            <a:endParaRPr lang="en-US" dirty="0"/>
          </a:p>
        </p:txBody>
      </p:sp>
      <p:sp>
        <p:nvSpPr>
          <p:cNvPr id="3" name="Slide Number Placeholder 2">
            <a:extLst>
              <a:ext uri="{FF2B5EF4-FFF2-40B4-BE49-F238E27FC236}">
                <a16:creationId xmlns:a16="http://schemas.microsoft.com/office/drawing/2014/main" id="{82AA6F2C-A75D-4590-9DF2-1FE83BEE0682}"/>
              </a:ext>
            </a:extLst>
          </p:cNvPr>
          <p:cNvSpPr>
            <a:spLocks noGrp="1"/>
          </p:cNvSpPr>
          <p:nvPr>
            <p:ph type="sldNum" sz="quarter" idx="11"/>
          </p:nvPr>
        </p:nvSpPr>
        <p:spPr/>
        <p:txBody>
          <a:bodyPr/>
          <a:lstStyle/>
          <a:p>
            <a:fld id="{8C2E478F-E849-4A8C-AF1F-CBCC78A7CBFA}" type="slidenum">
              <a:rPr lang="en-US" smtClean="0"/>
              <a:pPr/>
              <a:t>38</a:t>
            </a:fld>
            <a:endParaRPr lang="en-US" dirty="0"/>
          </a:p>
        </p:txBody>
      </p:sp>
      <p:sp>
        <p:nvSpPr>
          <p:cNvPr id="7" name="Arrow: Right 6">
            <a:extLst>
              <a:ext uri="{FF2B5EF4-FFF2-40B4-BE49-F238E27FC236}">
                <a16:creationId xmlns:a16="http://schemas.microsoft.com/office/drawing/2014/main" id="{F6764D95-368B-4B50-8236-8539B2C67B65}"/>
              </a:ext>
            </a:extLst>
          </p:cNvPr>
          <p:cNvSpPr/>
          <p:nvPr/>
        </p:nvSpPr>
        <p:spPr>
          <a:xfrm>
            <a:off x="10071100" y="2471531"/>
            <a:ext cx="891761" cy="322469"/>
          </a:xfrm>
          <a:prstGeom prst="rightArrow">
            <a:avLst/>
          </a:prstGeom>
          <a:solidFill>
            <a:srgbClr val="038B30"/>
          </a:solidFill>
          <a:ln>
            <a:solidFill>
              <a:srgbClr val="038B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2799401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2AA6F2C-A75D-4590-9DF2-1FE83BEE0682}"/>
              </a:ext>
            </a:extLst>
          </p:cNvPr>
          <p:cNvSpPr>
            <a:spLocks noGrp="1"/>
          </p:cNvSpPr>
          <p:nvPr>
            <p:ph type="sldNum" sz="quarter" idx="11"/>
          </p:nvPr>
        </p:nvSpPr>
        <p:spPr/>
        <p:txBody>
          <a:bodyPr/>
          <a:lstStyle/>
          <a:p>
            <a:fld id="{8C2E478F-E849-4A8C-AF1F-CBCC78A7CBFA}" type="slidenum">
              <a:rPr lang="en-US" smtClean="0"/>
              <a:pPr/>
              <a:t>39</a:t>
            </a:fld>
            <a:endParaRPr lang="en-US" dirty="0"/>
          </a:p>
        </p:txBody>
      </p:sp>
      <p:pic>
        <p:nvPicPr>
          <p:cNvPr id="4" name="Picture 3" descr="Graphical user interface, text, application, email&#10;&#10;Description automatically generated">
            <a:extLst>
              <a:ext uri="{FF2B5EF4-FFF2-40B4-BE49-F238E27FC236}">
                <a16:creationId xmlns:a16="http://schemas.microsoft.com/office/drawing/2014/main" id="{6C774384-EF1B-4EBE-ADC6-C9C17693AAEF}"/>
              </a:ext>
            </a:extLst>
          </p:cNvPr>
          <p:cNvPicPr>
            <a:picLocks noChangeAspect="1"/>
          </p:cNvPicPr>
          <p:nvPr/>
        </p:nvPicPr>
        <p:blipFill>
          <a:blip r:embed="rId3"/>
          <a:stretch>
            <a:fillRect/>
          </a:stretch>
        </p:blipFill>
        <p:spPr>
          <a:xfrm>
            <a:off x="472650" y="354013"/>
            <a:ext cx="11246699" cy="5919788"/>
          </a:xfrm>
          <a:prstGeom prst="rect">
            <a:avLst/>
          </a:prstGeom>
          <a:ln>
            <a:solidFill>
              <a:srgbClr val="038B30"/>
            </a:solidFill>
          </a:ln>
        </p:spPr>
      </p:pic>
    </p:spTree>
    <p:extLst>
      <p:ext uri="{BB962C8B-B14F-4D97-AF65-F5344CB8AC3E}">
        <p14:creationId xmlns:p14="http://schemas.microsoft.com/office/powerpoint/2010/main" val="41445125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5E06080F-9F80-49D4-9D28-F3FD457E4278}"/>
              </a:ext>
            </a:extLst>
          </p:cNvPr>
          <p:cNvPicPr>
            <a:picLocks noGrp="1" noChangeAspect="1"/>
          </p:cNvPicPr>
          <p:nvPr>
            <p:ph type="pic" sz="quarter" idx="15"/>
          </p:nvPr>
        </p:nvPicPr>
        <p:blipFill>
          <a:blip r:embed="rId3"/>
          <a:srcRect/>
          <a:stretch/>
        </p:blipFill>
        <p:spPr>
          <a:xfrm>
            <a:off x="1" y="0"/>
            <a:ext cx="7249885" cy="6858000"/>
          </a:xfrm>
        </p:spPr>
      </p:pic>
      <p:grpSp>
        <p:nvGrpSpPr>
          <p:cNvPr id="31" name="Group 30">
            <a:extLst>
              <a:ext uri="{FF2B5EF4-FFF2-40B4-BE49-F238E27FC236}">
                <a16:creationId xmlns:a16="http://schemas.microsoft.com/office/drawing/2014/main" id="{CDA17D7C-7C63-439C-8B50-C9B0F0F9AAF7}"/>
              </a:ext>
              <a:ext uri="{C183D7F6-B498-43B3-948B-1728B52AA6E4}">
                <adec:decorative xmlns:adec="http://schemas.microsoft.com/office/drawing/2017/decorative" val="1"/>
              </a:ext>
            </a:extLst>
          </p:cNvPr>
          <p:cNvGrpSpPr/>
          <p:nvPr/>
        </p:nvGrpSpPr>
        <p:grpSpPr>
          <a:xfrm flipH="1">
            <a:off x="427839" y="252563"/>
            <a:ext cx="11121428" cy="5995838"/>
            <a:chOff x="252031" y="391887"/>
            <a:chExt cx="7433283" cy="6215741"/>
          </a:xfrm>
        </p:grpSpPr>
        <p:sp>
          <p:nvSpPr>
            <p:cNvPr id="32" name="Rectangle 31">
              <a:extLst>
                <a:ext uri="{FF2B5EF4-FFF2-40B4-BE49-F238E27FC236}">
                  <a16:creationId xmlns:a16="http://schemas.microsoft.com/office/drawing/2014/main" id="{32FD79E9-DA87-4AE3-AB4F-454E8B1C7E28}"/>
                </a:ext>
              </a:extLst>
            </p:cNvPr>
            <p:cNvSpPr/>
            <p:nvPr userDrawn="1"/>
          </p:nvSpPr>
          <p:spPr>
            <a:xfrm>
              <a:off x="609600" y="391887"/>
              <a:ext cx="7075714" cy="5878284"/>
            </a:xfrm>
            <a:prstGeom prst="rect">
              <a:avLst/>
            </a:prstGeom>
            <a:noFill/>
            <a:ln w="1270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C0DB13C1-B4FB-4D33-A199-5BB34983AB47}"/>
                </a:ext>
              </a:extLst>
            </p:cNvPr>
            <p:cNvSpPr/>
            <p:nvPr userDrawn="1"/>
          </p:nvSpPr>
          <p:spPr>
            <a:xfrm>
              <a:off x="979714" y="1181214"/>
              <a:ext cx="6425251"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34" name="Rectangle 33">
              <a:extLst>
                <a:ext uri="{FF2B5EF4-FFF2-40B4-BE49-F238E27FC236}">
                  <a16:creationId xmlns:a16="http://schemas.microsoft.com/office/drawing/2014/main" id="{97CAE694-E5D7-45D8-80CE-4067B6610E53}"/>
                </a:ext>
              </a:extLst>
            </p:cNvPr>
            <p:cNvSpPr/>
            <p:nvPr userDrawn="1"/>
          </p:nvSpPr>
          <p:spPr>
            <a:xfrm>
              <a:off x="252031" y="655467"/>
              <a:ext cx="6760444" cy="5715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itle 6">
            <a:extLst>
              <a:ext uri="{FF2B5EF4-FFF2-40B4-BE49-F238E27FC236}">
                <a16:creationId xmlns:a16="http://schemas.microsoft.com/office/drawing/2014/main" id="{D5445F47-6D74-450C-BC16-998D2021AD78}"/>
              </a:ext>
            </a:extLst>
          </p:cNvPr>
          <p:cNvSpPr>
            <a:spLocks noGrp="1"/>
          </p:cNvSpPr>
          <p:nvPr>
            <p:ph type="title"/>
          </p:nvPr>
        </p:nvSpPr>
        <p:spPr>
          <a:xfrm>
            <a:off x="1676482" y="675074"/>
            <a:ext cx="7784510" cy="573989"/>
          </a:xfrm>
        </p:spPr>
        <p:txBody>
          <a:bodyPr/>
          <a:lstStyle/>
          <a:p>
            <a:pPr algn="l"/>
            <a:r>
              <a:rPr lang="en-US" dirty="0"/>
              <a:t>Terminology: AU Library Catalogue</a:t>
            </a:r>
          </a:p>
        </p:txBody>
      </p:sp>
      <p:sp>
        <p:nvSpPr>
          <p:cNvPr id="4" name="Content Placeholder 3">
            <a:extLst>
              <a:ext uri="{FF2B5EF4-FFF2-40B4-BE49-F238E27FC236}">
                <a16:creationId xmlns:a16="http://schemas.microsoft.com/office/drawing/2014/main" id="{2885A4AC-9AA0-4EFF-8162-609223BF5D70}"/>
              </a:ext>
            </a:extLst>
          </p:cNvPr>
          <p:cNvSpPr>
            <a:spLocks noGrp="1"/>
          </p:cNvSpPr>
          <p:nvPr>
            <p:ph idx="1"/>
          </p:nvPr>
        </p:nvSpPr>
        <p:spPr>
          <a:xfrm>
            <a:off x="1676481" y="1417319"/>
            <a:ext cx="6117771" cy="4221482"/>
          </a:xfrm>
        </p:spPr>
        <p:txBody>
          <a:bodyPr>
            <a:normAutofit/>
          </a:bodyPr>
          <a:lstStyle/>
          <a:p>
            <a:pPr marL="0" lvl="0" indent="0">
              <a:lnSpc>
                <a:spcPct val="110000"/>
              </a:lnSpc>
              <a:spcBef>
                <a:spcPts val="0"/>
              </a:spcBef>
              <a:buNone/>
            </a:pPr>
            <a:r>
              <a:rPr lang="en-US" sz="2400" dirty="0"/>
              <a:t>Where you can search for…</a:t>
            </a:r>
          </a:p>
          <a:p>
            <a:pPr marL="0" lvl="0" indent="0">
              <a:lnSpc>
                <a:spcPct val="110000"/>
              </a:lnSpc>
              <a:spcBef>
                <a:spcPts val="0"/>
              </a:spcBef>
              <a:buNone/>
            </a:pPr>
            <a:endParaRPr lang="en-US" sz="2400" dirty="0"/>
          </a:p>
          <a:p>
            <a:pPr marL="0" lvl="0" indent="0">
              <a:lnSpc>
                <a:spcPct val="110000"/>
              </a:lnSpc>
              <a:spcBef>
                <a:spcPts val="0"/>
              </a:spcBef>
              <a:buNone/>
            </a:pPr>
            <a:r>
              <a:rPr lang="en-US" sz="2400" dirty="0"/>
              <a:t>Books:</a:t>
            </a:r>
          </a:p>
          <a:p>
            <a:pPr marL="0" lvl="0" indent="0">
              <a:lnSpc>
                <a:spcPct val="110000"/>
              </a:lnSpc>
              <a:spcBef>
                <a:spcPts val="0"/>
              </a:spcBef>
              <a:buNone/>
            </a:pPr>
            <a:endParaRPr lang="en-US" sz="500" dirty="0"/>
          </a:p>
          <a:p>
            <a:pPr lvl="0">
              <a:lnSpc>
                <a:spcPct val="110000"/>
              </a:lnSpc>
              <a:spcBef>
                <a:spcPts val="0"/>
              </a:spcBef>
              <a:buFont typeface="Wingdings" panose="05000000000000000000" pitchFamily="2" charset="2"/>
              <a:buChar char="§"/>
            </a:pPr>
            <a:r>
              <a:rPr lang="en-US" sz="2400" dirty="0"/>
              <a:t>Print (150,000+)</a:t>
            </a:r>
          </a:p>
          <a:p>
            <a:pPr lvl="0">
              <a:lnSpc>
                <a:spcPct val="110000"/>
              </a:lnSpc>
              <a:spcBef>
                <a:spcPts val="0"/>
              </a:spcBef>
              <a:buFont typeface="Wingdings" panose="05000000000000000000" pitchFamily="2" charset="2"/>
              <a:buChar char="§"/>
            </a:pPr>
            <a:r>
              <a:rPr lang="en-US" sz="2400" dirty="0" err="1"/>
              <a:t>Ebooks</a:t>
            </a:r>
            <a:r>
              <a:rPr lang="en-US" sz="2400" dirty="0"/>
              <a:t> (300,000+)</a:t>
            </a:r>
          </a:p>
          <a:p>
            <a:pPr lvl="0">
              <a:lnSpc>
                <a:spcPct val="110000"/>
              </a:lnSpc>
              <a:spcBef>
                <a:spcPts val="0"/>
              </a:spcBef>
              <a:buFont typeface="Wingdings" panose="05000000000000000000" pitchFamily="2" charset="2"/>
              <a:buChar char="§"/>
            </a:pPr>
            <a:endParaRPr lang="en-US" sz="1500" dirty="0"/>
          </a:p>
          <a:p>
            <a:pPr marL="0" lvl="0" indent="0">
              <a:lnSpc>
                <a:spcPct val="110000"/>
              </a:lnSpc>
              <a:spcBef>
                <a:spcPts val="0"/>
              </a:spcBef>
              <a:buNone/>
            </a:pPr>
            <a:r>
              <a:rPr lang="en-US" sz="2400" dirty="0"/>
              <a:t>Video:</a:t>
            </a:r>
          </a:p>
          <a:p>
            <a:pPr marL="0" lvl="0" indent="0">
              <a:lnSpc>
                <a:spcPct val="110000"/>
              </a:lnSpc>
              <a:spcBef>
                <a:spcPts val="0"/>
              </a:spcBef>
              <a:buNone/>
            </a:pPr>
            <a:endParaRPr lang="en-US" sz="500" dirty="0"/>
          </a:p>
          <a:p>
            <a:pPr lvl="0">
              <a:lnSpc>
                <a:spcPct val="110000"/>
              </a:lnSpc>
              <a:spcBef>
                <a:spcPts val="0"/>
              </a:spcBef>
            </a:pPr>
            <a:r>
              <a:rPr lang="en-US" sz="2400" dirty="0"/>
              <a:t>DVD</a:t>
            </a:r>
          </a:p>
          <a:p>
            <a:pPr lvl="0">
              <a:lnSpc>
                <a:spcPct val="110000"/>
              </a:lnSpc>
              <a:spcBef>
                <a:spcPts val="0"/>
              </a:spcBef>
            </a:pPr>
            <a:r>
              <a:rPr lang="en-US" sz="2400" dirty="0"/>
              <a:t>Online streaming</a:t>
            </a:r>
          </a:p>
          <a:p>
            <a:pPr marL="0" indent="0">
              <a:lnSpc>
                <a:spcPct val="110000"/>
              </a:lnSpc>
              <a:spcBef>
                <a:spcPts val="0"/>
              </a:spcBef>
              <a:buNone/>
            </a:pPr>
            <a:endParaRPr lang="en-US" sz="2400" dirty="0"/>
          </a:p>
        </p:txBody>
      </p:sp>
      <p:sp>
        <p:nvSpPr>
          <p:cNvPr id="11" name="Rectangle: Single Corner Snipped 10">
            <a:extLst>
              <a:ext uri="{FF2B5EF4-FFF2-40B4-BE49-F238E27FC236}">
                <a16:creationId xmlns:a16="http://schemas.microsoft.com/office/drawing/2014/main" id="{851F9C8F-B284-4FE9-A76C-49BE3BEE3853}"/>
              </a:ext>
              <a:ext uri="{C183D7F6-B498-43B3-948B-1728B52AA6E4}">
                <adec:decorative xmlns:adec="http://schemas.microsoft.com/office/drawing/2017/decorative" val="1"/>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Placeholder 5">
            <a:extLst>
              <a:ext uri="{FF2B5EF4-FFF2-40B4-BE49-F238E27FC236}">
                <a16:creationId xmlns:a16="http://schemas.microsoft.com/office/drawing/2014/main" id="{75EF0122-21C6-4139-B8D0-688B2553C487}"/>
              </a:ext>
            </a:extLst>
          </p:cNvPr>
          <p:cNvSpPr>
            <a:spLocks noGrp="1"/>
          </p:cNvSpPr>
          <p:nvPr>
            <p:ph type="sldNum" sz="quarter" idx="17"/>
          </p:nvPr>
        </p:nvSpPr>
        <p:spPr>
          <a:xfrm>
            <a:off x="11549268" y="6413649"/>
            <a:ext cx="642731" cy="407804"/>
          </a:xfrm>
          <a:prstGeom prst="rect">
            <a:avLst/>
          </a:prstGeom>
        </p:spPr>
        <p:txBody>
          <a:bodyPr vert="horz" lIns="91440" tIns="45720" rIns="91440" bIns="45720" rtlCol="0" anchor="ctr"/>
          <a:lstStyle>
            <a:lvl1pPr algn="ctr">
              <a:defRPr sz="1200">
                <a:solidFill>
                  <a:schemeClr val="bg1"/>
                </a:solidFill>
              </a:defRPr>
            </a:lvl1pPr>
          </a:lstStyle>
          <a:p>
            <a:fld id="{8C2E478F-E849-4A8C-AF1F-CBCC78A7CBFA}" type="slidenum">
              <a:rPr lang="en-US" smtClean="0"/>
              <a:pPr/>
              <a:t>4</a:t>
            </a:fld>
            <a:endParaRPr lang="en-US" dirty="0"/>
          </a:p>
        </p:txBody>
      </p:sp>
    </p:spTree>
    <p:extLst>
      <p:ext uri="{BB962C8B-B14F-4D97-AF65-F5344CB8AC3E}">
        <p14:creationId xmlns:p14="http://schemas.microsoft.com/office/powerpoint/2010/main" val="5399507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A picture containing sitting, computer, person, pizza&#10;&#10;Description automatically generated">
            <a:extLst>
              <a:ext uri="{FF2B5EF4-FFF2-40B4-BE49-F238E27FC236}">
                <a16:creationId xmlns:a16="http://schemas.microsoft.com/office/drawing/2014/main" id="{41560E67-8E85-4661-AB16-4CECC947DDCC}"/>
              </a:ext>
            </a:extLst>
          </p:cNvPr>
          <p:cNvPicPr>
            <a:picLocks noGrp="1" noChangeAspect="1"/>
          </p:cNvPicPr>
          <p:nvPr>
            <p:ph type="pic" sz="quarter" idx="15"/>
          </p:nvPr>
        </p:nvPicPr>
        <p:blipFill>
          <a:blip r:embed="rId3"/>
          <a:srcRect l="1744" r="1744"/>
          <a:stretch>
            <a:fillRect/>
          </a:stretch>
        </p:blipFill>
        <p:spPr>
          <a:xfrm>
            <a:off x="1333500" y="0"/>
            <a:ext cx="10858500" cy="6858000"/>
          </a:xfrm>
        </p:spPr>
      </p:pic>
      <p:grpSp>
        <p:nvGrpSpPr>
          <p:cNvPr id="2" name="Group 1">
            <a:extLst>
              <a:ext uri="{FF2B5EF4-FFF2-40B4-BE49-F238E27FC236}">
                <a16:creationId xmlns:a16="http://schemas.microsoft.com/office/drawing/2014/main" id="{CCC577CF-CED3-44B1-AC3E-05C2556B41F4}"/>
              </a:ext>
              <a:ext uri="{C183D7F6-B498-43B3-948B-1728B52AA6E4}">
                <adec:decorative xmlns:adec="http://schemas.microsoft.com/office/drawing/2017/decorative" val="1"/>
              </a:ext>
            </a:extLst>
          </p:cNvPr>
          <p:cNvGrpSpPr/>
          <p:nvPr/>
        </p:nvGrpSpPr>
        <p:grpSpPr>
          <a:xfrm>
            <a:off x="883522" y="408327"/>
            <a:ext cx="5276606" cy="5768636"/>
            <a:chOff x="883522" y="408327"/>
            <a:chExt cx="5276606" cy="5768636"/>
          </a:xfrm>
        </p:grpSpPr>
        <p:sp>
          <p:nvSpPr>
            <p:cNvPr id="14" name="Rectangle 13">
              <a:extLst>
                <a:ext uri="{FF2B5EF4-FFF2-40B4-BE49-F238E27FC236}">
                  <a16:creationId xmlns:a16="http://schemas.microsoft.com/office/drawing/2014/main" id="{875940B9-0338-4FFA-9747-10812F028FB7}"/>
                </a:ext>
              </a:extLst>
            </p:cNvPr>
            <p:cNvSpPr/>
            <p:nvPr/>
          </p:nvSpPr>
          <p:spPr>
            <a:xfrm>
              <a:off x="1808217" y="1403690"/>
              <a:ext cx="4351911" cy="4773273"/>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pic>
          <p:nvPicPr>
            <p:cNvPr id="13" name="Graphic 12" descr="Open square ">
              <a:extLst>
                <a:ext uri="{FF2B5EF4-FFF2-40B4-BE49-F238E27FC236}">
                  <a16:creationId xmlns:a16="http://schemas.microsoft.com/office/drawing/2014/main" id="{46669882-9FD4-41D7-A5A6-A4A2E44A2AB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9938" y="1088572"/>
              <a:ext cx="4572000" cy="4572000"/>
            </a:xfrm>
            <a:prstGeom prst="rect">
              <a:avLst/>
            </a:prstGeom>
          </p:spPr>
        </p:pic>
        <p:sp>
          <p:nvSpPr>
            <p:cNvPr id="24" name="Rectangle 23">
              <a:extLst>
                <a:ext uri="{FF2B5EF4-FFF2-40B4-BE49-F238E27FC236}">
                  <a16:creationId xmlns:a16="http://schemas.microsoft.com/office/drawing/2014/main" id="{D4B52C7E-3049-4545-956A-6D8F73F234DB}"/>
                </a:ext>
              </a:extLst>
            </p:cNvPr>
            <p:cNvSpPr/>
            <p:nvPr/>
          </p:nvSpPr>
          <p:spPr>
            <a:xfrm>
              <a:off x="883522" y="408327"/>
              <a:ext cx="4351911" cy="4773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grpSp>
      <p:sp>
        <p:nvSpPr>
          <p:cNvPr id="26" name="Title 25">
            <a:extLst>
              <a:ext uri="{FF2B5EF4-FFF2-40B4-BE49-F238E27FC236}">
                <a16:creationId xmlns:a16="http://schemas.microsoft.com/office/drawing/2014/main" id="{DB4530C3-10EF-4FDE-A1B1-9DF09C2DF096}"/>
              </a:ext>
            </a:extLst>
          </p:cNvPr>
          <p:cNvSpPr>
            <a:spLocks noGrp="1"/>
          </p:cNvSpPr>
          <p:nvPr>
            <p:ph type="title"/>
          </p:nvPr>
        </p:nvSpPr>
        <p:spPr/>
        <p:txBody>
          <a:bodyPr>
            <a:normAutofit/>
          </a:bodyPr>
          <a:lstStyle/>
          <a:p>
            <a:r>
              <a:rPr lang="en-US" sz="4400" dirty="0"/>
              <a:t>Computer Science databases</a:t>
            </a:r>
          </a:p>
        </p:txBody>
      </p:sp>
      <p:sp>
        <p:nvSpPr>
          <p:cNvPr id="12" name="Rectangle: Single Corner Snipped 11">
            <a:extLst>
              <a:ext uri="{FF2B5EF4-FFF2-40B4-BE49-F238E27FC236}">
                <a16:creationId xmlns:a16="http://schemas.microsoft.com/office/drawing/2014/main" id="{2DFF522F-AF68-4632-B55E-C71590EC9516}"/>
              </a:ext>
              <a:ext uri="{C183D7F6-B498-43B3-948B-1728B52AA6E4}">
                <adec:decorative xmlns:adec="http://schemas.microsoft.com/office/drawing/2017/decorative" val="1"/>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2" name="Slide Number Placeholder 21">
            <a:extLst>
              <a:ext uri="{FF2B5EF4-FFF2-40B4-BE49-F238E27FC236}">
                <a16:creationId xmlns:a16="http://schemas.microsoft.com/office/drawing/2014/main" id="{8F6F6586-42C9-4B51-A82B-5FC75BEA6DC3}"/>
              </a:ext>
            </a:extLst>
          </p:cNvPr>
          <p:cNvSpPr>
            <a:spLocks noGrp="1"/>
          </p:cNvSpPr>
          <p:nvPr>
            <p:ph type="sldNum" sz="quarter" idx="17"/>
          </p:nvPr>
        </p:nvSpPr>
        <p:spPr/>
        <p:txBody>
          <a:bodyPr/>
          <a:lstStyle/>
          <a:p>
            <a:fld id="{8C2E478F-E849-4A8C-AF1F-CBCC78A7CBFA}" type="slidenum">
              <a:rPr lang="en-US" smtClean="0"/>
              <a:pPr/>
              <a:t>40</a:t>
            </a:fld>
            <a:endParaRPr lang="en-US" dirty="0"/>
          </a:p>
        </p:txBody>
      </p:sp>
    </p:spTree>
    <p:extLst>
      <p:ext uri="{BB962C8B-B14F-4D97-AF65-F5344CB8AC3E}">
        <p14:creationId xmlns:p14="http://schemas.microsoft.com/office/powerpoint/2010/main" val="8641470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2AA6F2C-A75D-4590-9DF2-1FE83BEE0682}"/>
              </a:ext>
            </a:extLst>
          </p:cNvPr>
          <p:cNvSpPr>
            <a:spLocks noGrp="1"/>
          </p:cNvSpPr>
          <p:nvPr>
            <p:ph type="sldNum" sz="quarter" idx="11"/>
          </p:nvPr>
        </p:nvSpPr>
        <p:spPr/>
        <p:txBody>
          <a:bodyPr/>
          <a:lstStyle/>
          <a:p>
            <a:fld id="{8C2E478F-E849-4A8C-AF1F-CBCC78A7CBFA}" type="slidenum">
              <a:rPr lang="en-US" smtClean="0"/>
              <a:pPr/>
              <a:t>41</a:t>
            </a:fld>
            <a:endParaRPr lang="en-US" dirty="0"/>
          </a:p>
        </p:txBody>
      </p:sp>
      <p:pic>
        <p:nvPicPr>
          <p:cNvPr id="4" name="Picture 3">
            <a:extLst>
              <a:ext uri="{FF2B5EF4-FFF2-40B4-BE49-F238E27FC236}">
                <a16:creationId xmlns:a16="http://schemas.microsoft.com/office/drawing/2014/main" id="{14A3D837-A145-4559-9066-B96A4FE941CB}"/>
              </a:ext>
            </a:extLst>
          </p:cNvPr>
          <p:cNvPicPr>
            <a:picLocks noChangeAspect="1"/>
          </p:cNvPicPr>
          <p:nvPr/>
        </p:nvPicPr>
        <p:blipFill>
          <a:blip r:embed="rId3"/>
          <a:stretch>
            <a:fillRect/>
          </a:stretch>
        </p:blipFill>
        <p:spPr>
          <a:xfrm>
            <a:off x="253143" y="638524"/>
            <a:ext cx="11685714" cy="5580952"/>
          </a:xfrm>
          <a:prstGeom prst="rect">
            <a:avLst/>
          </a:prstGeom>
          <a:ln>
            <a:solidFill>
              <a:schemeClr val="accent5">
                <a:lumMod val="60000"/>
                <a:lumOff val="40000"/>
              </a:schemeClr>
            </a:solidFill>
          </a:ln>
        </p:spPr>
      </p:pic>
    </p:spTree>
    <p:extLst>
      <p:ext uri="{BB962C8B-B14F-4D97-AF65-F5344CB8AC3E}">
        <p14:creationId xmlns:p14="http://schemas.microsoft.com/office/powerpoint/2010/main" val="7474383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2AA6F2C-A75D-4590-9DF2-1FE83BEE0682}"/>
              </a:ext>
            </a:extLst>
          </p:cNvPr>
          <p:cNvSpPr>
            <a:spLocks noGrp="1"/>
          </p:cNvSpPr>
          <p:nvPr>
            <p:ph type="sldNum" sz="quarter" idx="11"/>
          </p:nvPr>
        </p:nvSpPr>
        <p:spPr/>
        <p:txBody>
          <a:bodyPr/>
          <a:lstStyle/>
          <a:p>
            <a:fld id="{8C2E478F-E849-4A8C-AF1F-CBCC78A7CBFA}" type="slidenum">
              <a:rPr lang="en-US" smtClean="0"/>
              <a:pPr/>
              <a:t>42</a:t>
            </a:fld>
            <a:endParaRPr lang="en-US" dirty="0"/>
          </a:p>
        </p:txBody>
      </p:sp>
      <p:pic>
        <p:nvPicPr>
          <p:cNvPr id="4" name="Picture 3">
            <a:extLst>
              <a:ext uri="{FF2B5EF4-FFF2-40B4-BE49-F238E27FC236}">
                <a16:creationId xmlns:a16="http://schemas.microsoft.com/office/drawing/2014/main" id="{A25BC433-77BA-431F-8AEC-CD06951961D8}"/>
              </a:ext>
            </a:extLst>
          </p:cNvPr>
          <p:cNvPicPr>
            <a:picLocks noChangeAspect="1"/>
          </p:cNvPicPr>
          <p:nvPr/>
        </p:nvPicPr>
        <p:blipFill>
          <a:blip r:embed="rId3"/>
          <a:stretch>
            <a:fillRect/>
          </a:stretch>
        </p:blipFill>
        <p:spPr>
          <a:xfrm>
            <a:off x="1053875" y="177378"/>
            <a:ext cx="10084249" cy="6503243"/>
          </a:xfrm>
          <a:prstGeom prst="rect">
            <a:avLst/>
          </a:prstGeom>
          <a:ln>
            <a:solidFill>
              <a:schemeClr val="accent5">
                <a:lumMod val="60000"/>
                <a:lumOff val="40000"/>
              </a:schemeClr>
            </a:solidFill>
          </a:ln>
        </p:spPr>
      </p:pic>
    </p:spTree>
    <p:extLst>
      <p:ext uri="{BB962C8B-B14F-4D97-AF65-F5344CB8AC3E}">
        <p14:creationId xmlns:p14="http://schemas.microsoft.com/office/powerpoint/2010/main" val="15323072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2AA6F2C-A75D-4590-9DF2-1FE83BEE0682}"/>
              </a:ext>
            </a:extLst>
          </p:cNvPr>
          <p:cNvSpPr>
            <a:spLocks noGrp="1"/>
          </p:cNvSpPr>
          <p:nvPr>
            <p:ph type="sldNum" sz="quarter" idx="11"/>
          </p:nvPr>
        </p:nvSpPr>
        <p:spPr/>
        <p:txBody>
          <a:bodyPr/>
          <a:lstStyle/>
          <a:p>
            <a:fld id="{8C2E478F-E849-4A8C-AF1F-CBCC78A7CBFA}" type="slidenum">
              <a:rPr lang="en-US" smtClean="0"/>
              <a:pPr/>
              <a:t>43</a:t>
            </a:fld>
            <a:endParaRPr lang="en-US" dirty="0"/>
          </a:p>
        </p:txBody>
      </p:sp>
      <p:pic>
        <p:nvPicPr>
          <p:cNvPr id="5" name="Picture 4" descr="Graphical user interface, application&#10;&#10;Description automatically generated">
            <a:extLst>
              <a:ext uri="{FF2B5EF4-FFF2-40B4-BE49-F238E27FC236}">
                <a16:creationId xmlns:a16="http://schemas.microsoft.com/office/drawing/2014/main" id="{ED6F5048-3F1F-4609-A165-AB5DAC4B9B4E}"/>
              </a:ext>
            </a:extLst>
          </p:cNvPr>
          <p:cNvPicPr>
            <a:picLocks noChangeAspect="1"/>
          </p:cNvPicPr>
          <p:nvPr/>
        </p:nvPicPr>
        <p:blipFill>
          <a:blip r:embed="rId3"/>
          <a:stretch>
            <a:fillRect/>
          </a:stretch>
        </p:blipFill>
        <p:spPr>
          <a:xfrm>
            <a:off x="1625600" y="211625"/>
            <a:ext cx="9264035" cy="6434749"/>
          </a:xfrm>
          <a:prstGeom prst="rect">
            <a:avLst/>
          </a:prstGeom>
          <a:ln>
            <a:solidFill>
              <a:srgbClr val="038B30"/>
            </a:solidFill>
          </a:ln>
        </p:spPr>
      </p:pic>
    </p:spTree>
    <p:extLst>
      <p:ext uri="{BB962C8B-B14F-4D97-AF65-F5344CB8AC3E}">
        <p14:creationId xmlns:p14="http://schemas.microsoft.com/office/powerpoint/2010/main" val="33929596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A picture containing sitting, computer, person, pizza&#10;&#10;Description automatically generated">
            <a:extLst>
              <a:ext uri="{FF2B5EF4-FFF2-40B4-BE49-F238E27FC236}">
                <a16:creationId xmlns:a16="http://schemas.microsoft.com/office/drawing/2014/main" id="{3E771184-62E0-4A9F-A026-F52CFE6E9D73}"/>
              </a:ext>
            </a:extLst>
          </p:cNvPr>
          <p:cNvPicPr>
            <a:picLocks noGrp="1" noChangeAspect="1"/>
          </p:cNvPicPr>
          <p:nvPr>
            <p:ph type="pic" idx="1"/>
          </p:nvPr>
        </p:nvPicPr>
        <p:blipFill rotWithShape="1">
          <a:blip r:embed="rId3"/>
          <a:srcRect l="23434" r="48711"/>
          <a:stretch/>
        </p:blipFill>
        <p:spPr>
          <a:xfrm>
            <a:off x="8285163" y="0"/>
            <a:ext cx="2865437" cy="6858000"/>
          </a:xfrm>
        </p:spPr>
      </p:pic>
      <p:sp>
        <p:nvSpPr>
          <p:cNvPr id="3" name="Slide Number Placeholder 2">
            <a:extLst>
              <a:ext uri="{FF2B5EF4-FFF2-40B4-BE49-F238E27FC236}">
                <a16:creationId xmlns:a16="http://schemas.microsoft.com/office/drawing/2014/main" id="{82AA6F2C-A75D-4590-9DF2-1FE83BEE0682}"/>
              </a:ext>
            </a:extLst>
          </p:cNvPr>
          <p:cNvSpPr>
            <a:spLocks noGrp="1"/>
          </p:cNvSpPr>
          <p:nvPr>
            <p:ph type="sldNum" sz="quarter" idx="15"/>
          </p:nvPr>
        </p:nvSpPr>
        <p:spPr/>
        <p:txBody>
          <a:bodyPr/>
          <a:lstStyle/>
          <a:p>
            <a:fld id="{8C2E478F-E849-4A8C-AF1F-CBCC78A7CBFA}" type="slidenum">
              <a:rPr lang="en-US" smtClean="0"/>
              <a:pPr/>
              <a:t>44</a:t>
            </a:fld>
            <a:endParaRPr lang="en-US" dirty="0"/>
          </a:p>
        </p:txBody>
      </p:sp>
      <p:sp>
        <p:nvSpPr>
          <p:cNvPr id="7" name="Rectangle 6">
            <a:extLst>
              <a:ext uri="{FF2B5EF4-FFF2-40B4-BE49-F238E27FC236}">
                <a16:creationId xmlns:a16="http://schemas.microsoft.com/office/drawing/2014/main" id="{1F165F67-15B7-403A-B561-32FCF9A4B658}"/>
              </a:ext>
            </a:extLst>
          </p:cNvPr>
          <p:cNvSpPr/>
          <p:nvPr/>
        </p:nvSpPr>
        <p:spPr>
          <a:xfrm>
            <a:off x="721161" y="503227"/>
            <a:ext cx="5491878" cy="56952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11" name="Text Placeholder 10">
            <a:extLst>
              <a:ext uri="{FF2B5EF4-FFF2-40B4-BE49-F238E27FC236}">
                <a16:creationId xmlns:a16="http://schemas.microsoft.com/office/drawing/2014/main" id="{70E73922-15DF-4DDB-A86E-10B18965F83B}"/>
              </a:ext>
            </a:extLst>
          </p:cNvPr>
          <p:cNvSpPr>
            <a:spLocks noGrp="1"/>
          </p:cNvSpPr>
          <p:nvPr>
            <p:ph type="body" sz="half" idx="2"/>
          </p:nvPr>
        </p:nvSpPr>
        <p:spPr>
          <a:xfrm>
            <a:off x="898071" y="659480"/>
            <a:ext cx="5138057" cy="5151121"/>
          </a:xfrm>
        </p:spPr>
        <p:txBody>
          <a:bodyPr>
            <a:normAutofit fontScale="55000" lnSpcReduction="20000"/>
          </a:bodyPr>
          <a:lstStyle/>
          <a:p>
            <a:r>
              <a:rPr lang="en-CA" sz="2400" dirty="0"/>
              <a:t>Access Science</a:t>
            </a:r>
          </a:p>
          <a:p>
            <a:r>
              <a:rPr lang="en-US" sz="2400" b="0" i="0" dirty="0">
                <a:solidFill>
                  <a:schemeClr val="tx1"/>
                </a:solidFill>
                <a:effectLst/>
              </a:rPr>
              <a:t>Advanced Technologies &amp; Aerospace Collection</a:t>
            </a:r>
            <a:endParaRPr lang="en-CA" sz="2400" dirty="0">
              <a:solidFill>
                <a:schemeClr val="tx1"/>
              </a:solidFill>
            </a:endParaRPr>
          </a:p>
          <a:p>
            <a:r>
              <a:rPr lang="en-US" sz="2400" dirty="0"/>
              <a:t>ACM Digital Library</a:t>
            </a:r>
          </a:p>
          <a:p>
            <a:r>
              <a:rPr lang="en-US" sz="2400" dirty="0" err="1"/>
              <a:t>arXiv</a:t>
            </a:r>
            <a:endParaRPr lang="en-US" sz="2400" dirty="0"/>
          </a:p>
          <a:p>
            <a:r>
              <a:rPr lang="en-US" sz="2400" dirty="0"/>
              <a:t>Cite Seer</a:t>
            </a:r>
          </a:p>
          <a:p>
            <a:r>
              <a:rPr lang="en-US" sz="2400" dirty="0"/>
              <a:t>Computer Database</a:t>
            </a:r>
          </a:p>
          <a:p>
            <a:r>
              <a:rPr lang="en-US" sz="2400" dirty="0"/>
              <a:t>Computer &amp; Applied Sciences Complete</a:t>
            </a:r>
          </a:p>
          <a:p>
            <a:r>
              <a:rPr lang="en-US" sz="2400" dirty="0" err="1"/>
              <a:t>CoRR</a:t>
            </a:r>
            <a:endParaRPr lang="en-US" sz="2400" dirty="0"/>
          </a:p>
          <a:p>
            <a:r>
              <a:rPr lang="en-US" sz="2400" dirty="0"/>
              <a:t>IEEE Xplore Digital Library</a:t>
            </a:r>
          </a:p>
          <a:p>
            <a:r>
              <a:rPr lang="en-US" sz="2400" dirty="0"/>
              <a:t>IEEE/IEE Electronic Library</a:t>
            </a:r>
          </a:p>
          <a:p>
            <a:r>
              <a:rPr lang="en-US" sz="2400" dirty="0"/>
              <a:t>IGI Global</a:t>
            </a:r>
          </a:p>
          <a:p>
            <a:r>
              <a:rPr lang="en-US" sz="2400" dirty="0"/>
              <a:t>ProQuest Advanced Technologies &amp; Aerospace Database</a:t>
            </a:r>
          </a:p>
          <a:p>
            <a:r>
              <a:rPr lang="en-US" sz="2400" dirty="0"/>
              <a:t>SciTech Premium</a:t>
            </a:r>
          </a:p>
          <a:p>
            <a:endParaRPr lang="en-US" dirty="0"/>
          </a:p>
          <a:p>
            <a:endParaRPr lang="en-CA" dirty="0"/>
          </a:p>
        </p:txBody>
      </p:sp>
    </p:spTree>
    <p:extLst>
      <p:ext uri="{BB962C8B-B14F-4D97-AF65-F5344CB8AC3E}">
        <p14:creationId xmlns:p14="http://schemas.microsoft.com/office/powerpoint/2010/main" val="13044089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F25BAA3-83B6-4F94-BC66-60A5CB0B26CA}"/>
              </a:ext>
            </a:extLst>
          </p:cNvPr>
          <p:cNvSpPr>
            <a:spLocks noGrp="1"/>
          </p:cNvSpPr>
          <p:nvPr>
            <p:ph type="title"/>
          </p:nvPr>
        </p:nvSpPr>
        <p:spPr>
          <a:xfrm>
            <a:off x="595884" y="0"/>
            <a:ext cx="11000232" cy="1188720"/>
          </a:xfrm>
        </p:spPr>
        <p:txBody>
          <a:bodyPr/>
          <a:lstStyle/>
          <a:p>
            <a:endParaRPr lang="en-US"/>
          </a:p>
        </p:txBody>
      </p:sp>
      <p:pic>
        <p:nvPicPr>
          <p:cNvPr id="5" name="Picture 4" descr="Graphical user interface, text, application, email&#10;&#10;Description automatically generated">
            <a:extLst>
              <a:ext uri="{FF2B5EF4-FFF2-40B4-BE49-F238E27FC236}">
                <a16:creationId xmlns:a16="http://schemas.microsoft.com/office/drawing/2014/main" id="{B0EF7ED2-49AA-449B-8A88-25D274ABB74A}"/>
              </a:ext>
            </a:extLst>
          </p:cNvPr>
          <p:cNvPicPr>
            <a:picLocks noChangeAspect="1"/>
          </p:cNvPicPr>
          <p:nvPr/>
        </p:nvPicPr>
        <p:blipFill>
          <a:blip r:embed="rId3"/>
          <a:stretch>
            <a:fillRect/>
          </a:stretch>
        </p:blipFill>
        <p:spPr>
          <a:xfrm>
            <a:off x="228600" y="279400"/>
            <a:ext cx="5368119" cy="4254235"/>
          </a:xfrm>
          <a:prstGeom prst="rect">
            <a:avLst/>
          </a:prstGeom>
          <a:noFill/>
          <a:ln>
            <a:solidFill>
              <a:srgbClr val="038B30"/>
            </a:solidFill>
          </a:ln>
        </p:spPr>
      </p:pic>
      <p:sp>
        <p:nvSpPr>
          <p:cNvPr id="12" name="Footer Placeholder 3">
            <a:extLst>
              <a:ext uri="{FF2B5EF4-FFF2-40B4-BE49-F238E27FC236}">
                <a16:creationId xmlns:a16="http://schemas.microsoft.com/office/drawing/2014/main" id="{FA2C2936-1692-4B0B-B6F5-3A4DBD8E7553}"/>
              </a:ext>
            </a:extLst>
          </p:cNvPr>
          <p:cNvSpPr>
            <a:spLocks noGrp="1"/>
          </p:cNvSpPr>
          <p:nvPr>
            <p:ph type="ftr" sz="quarter" idx="11"/>
          </p:nvPr>
        </p:nvSpPr>
        <p:spPr>
          <a:xfrm>
            <a:off x="595884" y="6456328"/>
            <a:ext cx="4114800" cy="365125"/>
          </a:xfrm>
        </p:spPr>
        <p:txBody>
          <a:bodyPr/>
          <a:lstStyle/>
          <a:p>
            <a:pPr>
              <a:spcAft>
                <a:spcPts val="600"/>
              </a:spcAft>
            </a:pPr>
            <a:r>
              <a:rPr lang="en-US"/>
              <a:t>
              </a:t>
            </a:r>
          </a:p>
        </p:txBody>
      </p:sp>
      <p:sp>
        <p:nvSpPr>
          <p:cNvPr id="3" name="Slide Number Placeholder 2">
            <a:extLst>
              <a:ext uri="{FF2B5EF4-FFF2-40B4-BE49-F238E27FC236}">
                <a16:creationId xmlns:a16="http://schemas.microsoft.com/office/drawing/2014/main" id="{82AA6F2C-A75D-4590-9DF2-1FE83BEE0682}"/>
              </a:ext>
            </a:extLst>
          </p:cNvPr>
          <p:cNvSpPr>
            <a:spLocks noGrp="1"/>
          </p:cNvSpPr>
          <p:nvPr>
            <p:ph type="sldNum" sz="quarter" idx="12"/>
          </p:nvPr>
        </p:nvSpPr>
        <p:spPr>
          <a:xfrm>
            <a:off x="11549268" y="6413649"/>
            <a:ext cx="642731" cy="407804"/>
          </a:xfrm>
        </p:spPr>
        <p:txBody>
          <a:bodyPr anchor="ctr">
            <a:normAutofit/>
          </a:bodyPr>
          <a:lstStyle/>
          <a:p>
            <a:pPr>
              <a:spcAft>
                <a:spcPts val="600"/>
              </a:spcAft>
            </a:pPr>
            <a:fld id="{8C2E478F-E849-4A8C-AF1F-CBCC78A7CBFA}" type="slidenum">
              <a:rPr lang="en-US" smtClean="0"/>
              <a:pPr>
                <a:spcAft>
                  <a:spcPts val="600"/>
                </a:spcAft>
              </a:pPr>
              <a:t>45</a:t>
            </a:fld>
            <a:endParaRPr lang="en-US"/>
          </a:p>
        </p:txBody>
      </p:sp>
      <p:pic>
        <p:nvPicPr>
          <p:cNvPr id="4" name="Picture 3" descr="Table&#10;&#10;Description automatically generated">
            <a:extLst>
              <a:ext uri="{FF2B5EF4-FFF2-40B4-BE49-F238E27FC236}">
                <a16:creationId xmlns:a16="http://schemas.microsoft.com/office/drawing/2014/main" id="{7B9D3029-7E1B-43BD-9082-E96A4E28BC51}"/>
              </a:ext>
            </a:extLst>
          </p:cNvPr>
          <p:cNvPicPr>
            <a:picLocks noChangeAspect="1"/>
          </p:cNvPicPr>
          <p:nvPr/>
        </p:nvPicPr>
        <p:blipFill>
          <a:blip r:embed="rId4"/>
          <a:stretch>
            <a:fillRect/>
          </a:stretch>
        </p:blipFill>
        <p:spPr>
          <a:xfrm>
            <a:off x="5768393" y="730938"/>
            <a:ext cx="5597233" cy="5886613"/>
          </a:xfrm>
          <a:prstGeom prst="rect">
            <a:avLst/>
          </a:prstGeom>
          <a:ln>
            <a:solidFill>
              <a:srgbClr val="038B30"/>
            </a:solidFill>
          </a:ln>
        </p:spPr>
      </p:pic>
      <p:sp>
        <p:nvSpPr>
          <p:cNvPr id="6" name="Arrow: Right 5">
            <a:extLst>
              <a:ext uri="{FF2B5EF4-FFF2-40B4-BE49-F238E27FC236}">
                <a16:creationId xmlns:a16="http://schemas.microsoft.com/office/drawing/2014/main" id="{4E8D94A2-4F44-4B3E-9C0B-FB057A8B0B2C}"/>
              </a:ext>
            </a:extLst>
          </p:cNvPr>
          <p:cNvSpPr/>
          <p:nvPr/>
        </p:nvSpPr>
        <p:spPr>
          <a:xfrm>
            <a:off x="4597400" y="1918225"/>
            <a:ext cx="1170993" cy="463683"/>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9854866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5E06080F-9F80-49D4-9D28-F3FD457E4278}"/>
              </a:ext>
            </a:extLst>
          </p:cNvPr>
          <p:cNvPicPr>
            <a:picLocks noGrp="1" noChangeAspect="1"/>
          </p:cNvPicPr>
          <p:nvPr>
            <p:ph type="pic" sz="quarter" idx="15"/>
          </p:nvPr>
        </p:nvPicPr>
        <p:blipFill>
          <a:blip r:embed="rId3"/>
          <a:srcRect/>
          <a:stretch/>
        </p:blipFill>
        <p:spPr>
          <a:xfrm>
            <a:off x="1" y="0"/>
            <a:ext cx="7249885" cy="6858000"/>
          </a:xfrm>
        </p:spPr>
      </p:pic>
      <p:grpSp>
        <p:nvGrpSpPr>
          <p:cNvPr id="31" name="Group 30">
            <a:extLst>
              <a:ext uri="{FF2B5EF4-FFF2-40B4-BE49-F238E27FC236}">
                <a16:creationId xmlns:a16="http://schemas.microsoft.com/office/drawing/2014/main" id="{CDA17D7C-7C63-439C-8B50-C9B0F0F9AAF7}"/>
              </a:ext>
              <a:ext uri="{C183D7F6-B498-43B3-948B-1728B52AA6E4}">
                <adec:decorative xmlns:adec="http://schemas.microsoft.com/office/drawing/2017/decorative" val="1"/>
              </a:ext>
            </a:extLst>
          </p:cNvPr>
          <p:cNvGrpSpPr/>
          <p:nvPr/>
        </p:nvGrpSpPr>
        <p:grpSpPr>
          <a:xfrm flipH="1">
            <a:off x="427839" y="252563"/>
            <a:ext cx="11121428" cy="5995838"/>
            <a:chOff x="252031" y="391887"/>
            <a:chExt cx="7433283" cy="6215741"/>
          </a:xfrm>
        </p:grpSpPr>
        <p:sp>
          <p:nvSpPr>
            <p:cNvPr id="32" name="Rectangle 31">
              <a:extLst>
                <a:ext uri="{FF2B5EF4-FFF2-40B4-BE49-F238E27FC236}">
                  <a16:creationId xmlns:a16="http://schemas.microsoft.com/office/drawing/2014/main" id="{32FD79E9-DA87-4AE3-AB4F-454E8B1C7E28}"/>
                </a:ext>
              </a:extLst>
            </p:cNvPr>
            <p:cNvSpPr/>
            <p:nvPr userDrawn="1"/>
          </p:nvSpPr>
          <p:spPr>
            <a:xfrm>
              <a:off x="609600" y="391887"/>
              <a:ext cx="7075714" cy="5878284"/>
            </a:xfrm>
            <a:prstGeom prst="rect">
              <a:avLst/>
            </a:prstGeom>
            <a:noFill/>
            <a:ln w="1270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C0DB13C1-B4FB-4D33-A199-5BB34983AB47}"/>
                </a:ext>
              </a:extLst>
            </p:cNvPr>
            <p:cNvSpPr/>
            <p:nvPr userDrawn="1"/>
          </p:nvSpPr>
          <p:spPr>
            <a:xfrm>
              <a:off x="979714" y="1181214"/>
              <a:ext cx="6425251"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34" name="Rectangle 33">
              <a:extLst>
                <a:ext uri="{FF2B5EF4-FFF2-40B4-BE49-F238E27FC236}">
                  <a16:creationId xmlns:a16="http://schemas.microsoft.com/office/drawing/2014/main" id="{97CAE694-E5D7-45D8-80CE-4067B6610E53}"/>
                </a:ext>
              </a:extLst>
            </p:cNvPr>
            <p:cNvSpPr/>
            <p:nvPr userDrawn="1"/>
          </p:nvSpPr>
          <p:spPr>
            <a:xfrm>
              <a:off x="252031" y="655467"/>
              <a:ext cx="6760444" cy="5715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itle 6">
            <a:extLst>
              <a:ext uri="{FF2B5EF4-FFF2-40B4-BE49-F238E27FC236}">
                <a16:creationId xmlns:a16="http://schemas.microsoft.com/office/drawing/2014/main" id="{D5445F47-6D74-450C-BC16-998D2021AD78}"/>
              </a:ext>
            </a:extLst>
          </p:cNvPr>
          <p:cNvSpPr>
            <a:spLocks noGrp="1"/>
          </p:cNvSpPr>
          <p:nvPr>
            <p:ph type="title"/>
          </p:nvPr>
        </p:nvSpPr>
        <p:spPr>
          <a:xfrm>
            <a:off x="1676482" y="675074"/>
            <a:ext cx="7784510" cy="573989"/>
          </a:xfrm>
        </p:spPr>
        <p:txBody>
          <a:bodyPr/>
          <a:lstStyle/>
          <a:p>
            <a:pPr algn="l"/>
            <a:r>
              <a:rPr lang="en-US" dirty="0"/>
              <a:t>Research topic</a:t>
            </a:r>
          </a:p>
        </p:txBody>
      </p:sp>
      <p:sp>
        <p:nvSpPr>
          <p:cNvPr id="11" name="Rectangle: Single Corner Snipped 10">
            <a:extLst>
              <a:ext uri="{FF2B5EF4-FFF2-40B4-BE49-F238E27FC236}">
                <a16:creationId xmlns:a16="http://schemas.microsoft.com/office/drawing/2014/main" id="{851F9C8F-B284-4FE9-A76C-49BE3BEE3853}"/>
              </a:ext>
              <a:ext uri="{C183D7F6-B498-43B3-948B-1728B52AA6E4}">
                <adec:decorative xmlns:adec="http://schemas.microsoft.com/office/drawing/2017/decorative" val="1"/>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Placeholder 5">
            <a:extLst>
              <a:ext uri="{FF2B5EF4-FFF2-40B4-BE49-F238E27FC236}">
                <a16:creationId xmlns:a16="http://schemas.microsoft.com/office/drawing/2014/main" id="{75EF0122-21C6-4139-B8D0-688B2553C487}"/>
              </a:ext>
            </a:extLst>
          </p:cNvPr>
          <p:cNvSpPr>
            <a:spLocks noGrp="1"/>
          </p:cNvSpPr>
          <p:nvPr>
            <p:ph type="sldNum" sz="quarter" idx="17"/>
          </p:nvPr>
        </p:nvSpPr>
        <p:spPr>
          <a:xfrm>
            <a:off x="11549268" y="6413649"/>
            <a:ext cx="642731" cy="407804"/>
          </a:xfrm>
          <a:prstGeom prst="rect">
            <a:avLst/>
          </a:prstGeom>
        </p:spPr>
        <p:txBody>
          <a:bodyPr vert="horz" lIns="91440" tIns="45720" rIns="91440" bIns="45720" rtlCol="0" anchor="ctr"/>
          <a:lstStyle>
            <a:lvl1pPr algn="ctr">
              <a:defRPr sz="1200">
                <a:solidFill>
                  <a:schemeClr val="bg1"/>
                </a:solidFill>
              </a:defRPr>
            </a:lvl1pPr>
          </a:lstStyle>
          <a:p>
            <a:fld id="{8C2E478F-E849-4A8C-AF1F-CBCC78A7CBFA}" type="slidenum">
              <a:rPr lang="en-US" smtClean="0"/>
              <a:pPr/>
              <a:t>46</a:t>
            </a:fld>
            <a:endParaRPr lang="en-US" dirty="0"/>
          </a:p>
        </p:txBody>
      </p:sp>
      <p:sp>
        <p:nvSpPr>
          <p:cNvPr id="5" name="Content Placeholder 4">
            <a:extLst>
              <a:ext uri="{FF2B5EF4-FFF2-40B4-BE49-F238E27FC236}">
                <a16:creationId xmlns:a16="http://schemas.microsoft.com/office/drawing/2014/main" id="{FE7E1BF1-A1EE-4D60-82B7-2957513A7C70}"/>
              </a:ext>
            </a:extLst>
          </p:cNvPr>
          <p:cNvSpPr>
            <a:spLocks noGrp="1"/>
          </p:cNvSpPr>
          <p:nvPr>
            <p:ph idx="1"/>
          </p:nvPr>
        </p:nvSpPr>
        <p:spPr>
          <a:xfrm>
            <a:off x="1731468" y="2305788"/>
            <a:ext cx="4718100" cy="3882591"/>
          </a:xfrm>
        </p:spPr>
        <p:txBody>
          <a:bodyPr>
            <a:normAutofit/>
          </a:bodyPr>
          <a:lstStyle/>
          <a:p>
            <a:pPr marL="0" indent="0">
              <a:lnSpc>
                <a:spcPct val="100000"/>
              </a:lnSpc>
              <a:spcBef>
                <a:spcPts val="0"/>
              </a:spcBef>
              <a:buNone/>
            </a:pPr>
            <a:r>
              <a:rPr lang="en-US" sz="4400" dirty="0"/>
              <a:t>What role do </a:t>
            </a:r>
            <a:r>
              <a:rPr lang="en-US" sz="4400" dirty="0">
                <a:solidFill>
                  <a:srgbClr val="92D050"/>
                </a:solidFill>
              </a:rPr>
              <a:t>ethics</a:t>
            </a:r>
            <a:r>
              <a:rPr lang="en-US" sz="4400" dirty="0"/>
              <a:t> play in </a:t>
            </a:r>
            <a:r>
              <a:rPr lang="en-US" sz="4400" dirty="0">
                <a:solidFill>
                  <a:srgbClr val="05D74D"/>
                </a:solidFill>
              </a:rPr>
              <a:t>self-driving car</a:t>
            </a:r>
            <a:r>
              <a:rPr lang="en-US" sz="4400" dirty="0"/>
              <a:t> </a:t>
            </a:r>
            <a:r>
              <a:rPr lang="en-US" sz="4400" dirty="0">
                <a:solidFill>
                  <a:srgbClr val="038B30"/>
                </a:solidFill>
              </a:rPr>
              <a:t>design</a:t>
            </a:r>
            <a:r>
              <a:rPr lang="en-US" sz="4400" dirty="0"/>
              <a:t>?</a:t>
            </a:r>
            <a:endParaRPr lang="en-CA" sz="4400" dirty="0"/>
          </a:p>
        </p:txBody>
      </p:sp>
      <p:sp>
        <p:nvSpPr>
          <p:cNvPr id="13" name="Content Placeholder 4">
            <a:extLst>
              <a:ext uri="{FF2B5EF4-FFF2-40B4-BE49-F238E27FC236}">
                <a16:creationId xmlns:a16="http://schemas.microsoft.com/office/drawing/2014/main" id="{017A6115-AAC3-4B05-9585-9EED8E035F5D}"/>
              </a:ext>
            </a:extLst>
          </p:cNvPr>
          <p:cNvSpPr txBox="1">
            <a:spLocks/>
          </p:cNvSpPr>
          <p:nvPr/>
        </p:nvSpPr>
        <p:spPr>
          <a:xfrm>
            <a:off x="7105760" y="2268293"/>
            <a:ext cx="4495754" cy="3882591"/>
          </a:xfrm>
          <a:prstGeom prst="rect">
            <a:avLst/>
          </a:prstGeom>
        </p:spPr>
        <p:txBody>
          <a:bodyPr vert="horz" lIns="0" tIns="45720" rIns="0" bIns="45720" rtlCol="0">
            <a:normAutofit/>
          </a:bodyPr>
          <a:lstStyle>
            <a:lvl1pPr marL="228600" indent="-228600" algn="l" defTabSz="914400" rtl="0" eaLnBrk="1" latinLnBrk="0" hangingPunct="1">
              <a:lnSpc>
                <a:spcPct val="150000"/>
              </a:lnSpc>
              <a:spcBef>
                <a:spcPts val="1000"/>
              </a:spcBef>
              <a:buFont typeface="Arial" panose="020B0604020202020204" pitchFamily="34" charset="0"/>
              <a:buChar char="•"/>
              <a:defRPr sz="1600" kern="1200">
                <a:solidFill>
                  <a:srgbClr val="2F3342"/>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1600" kern="1200">
                <a:solidFill>
                  <a:srgbClr val="2F3342"/>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400" kern="1200">
                <a:solidFill>
                  <a:srgbClr val="2F3342"/>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200" kern="1200">
                <a:solidFill>
                  <a:srgbClr val="2F3342"/>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200" kern="1200">
                <a:solidFill>
                  <a:srgbClr val="2F334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 typeface="Wingdings" panose="05000000000000000000" pitchFamily="2" charset="2"/>
              <a:buChar char="§"/>
            </a:pPr>
            <a:endParaRPr lang="en-CA" sz="3400" dirty="0">
              <a:solidFill>
                <a:schemeClr val="accent5">
                  <a:lumMod val="60000"/>
                  <a:lumOff val="40000"/>
                </a:schemeClr>
              </a:solidFill>
            </a:endParaRPr>
          </a:p>
        </p:txBody>
      </p:sp>
      <p:sp>
        <p:nvSpPr>
          <p:cNvPr id="14" name="Content Placeholder 4">
            <a:extLst>
              <a:ext uri="{FF2B5EF4-FFF2-40B4-BE49-F238E27FC236}">
                <a16:creationId xmlns:a16="http://schemas.microsoft.com/office/drawing/2014/main" id="{51E31A4D-09AC-4A3E-A627-D6F1A097E1FA}"/>
              </a:ext>
            </a:extLst>
          </p:cNvPr>
          <p:cNvSpPr txBox="1">
            <a:spLocks/>
          </p:cNvSpPr>
          <p:nvPr/>
        </p:nvSpPr>
        <p:spPr>
          <a:xfrm>
            <a:off x="1731469" y="1343176"/>
            <a:ext cx="2889300" cy="489556"/>
          </a:xfrm>
          <a:prstGeom prst="rect">
            <a:avLst/>
          </a:prstGeom>
        </p:spPr>
        <p:txBody>
          <a:bodyPr vert="horz" lIns="0" tIns="45720" rIns="0" bIns="45720" rtlCol="0">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1600" kern="1200">
                <a:solidFill>
                  <a:srgbClr val="2F3342"/>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1600" kern="1200">
                <a:solidFill>
                  <a:srgbClr val="2F3342"/>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400" kern="1200">
                <a:solidFill>
                  <a:srgbClr val="2F3342"/>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200" kern="1200">
                <a:solidFill>
                  <a:srgbClr val="2F3342"/>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200" kern="1200">
                <a:solidFill>
                  <a:srgbClr val="2F334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800" dirty="0"/>
              <a:t>Research Question</a:t>
            </a:r>
          </a:p>
        </p:txBody>
      </p:sp>
      <p:sp>
        <p:nvSpPr>
          <p:cNvPr id="15" name="Content Placeholder 4">
            <a:extLst>
              <a:ext uri="{FF2B5EF4-FFF2-40B4-BE49-F238E27FC236}">
                <a16:creationId xmlns:a16="http://schemas.microsoft.com/office/drawing/2014/main" id="{FA1469AF-A1C5-4C19-B819-0B5C112DD2FD}"/>
              </a:ext>
            </a:extLst>
          </p:cNvPr>
          <p:cNvSpPr txBox="1">
            <a:spLocks/>
          </p:cNvSpPr>
          <p:nvPr/>
        </p:nvSpPr>
        <p:spPr>
          <a:xfrm>
            <a:off x="6957210" y="1348282"/>
            <a:ext cx="2889300" cy="489556"/>
          </a:xfrm>
          <a:prstGeom prst="rect">
            <a:avLst/>
          </a:prstGeom>
        </p:spPr>
        <p:txBody>
          <a:bodyPr vert="horz" lIns="0" tIns="45720" rIns="0" bIns="45720" rtlCol="0">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1600" kern="1200">
                <a:solidFill>
                  <a:srgbClr val="2F3342"/>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1600" kern="1200">
                <a:solidFill>
                  <a:srgbClr val="2F3342"/>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400" kern="1200">
                <a:solidFill>
                  <a:srgbClr val="2F3342"/>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200" kern="1200">
                <a:solidFill>
                  <a:srgbClr val="2F3342"/>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200" kern="1200">
                <a:solidFill>
                  <a:srgbClr val="2F334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800" dirty="0"/>
              <a:t>Keywords</a:t>
            </a:r>
          </a:p>
        </p:txBody>
      </p:sp>
    </p:spTree>
    <p:extLst>
      <p:ext uri="{BB962C8B-B14F-4D97-AF65-F5344CB8AC3E}">
        <p14:creationId xmlns:p14="http://schemas.microsoft.com/office/powerpoint/2010/main" val="11739464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5E06080F-9F80-49D4-9D28-F3FD457E4278}"/>
              </a:ext>
            </a:extLst>
          </p:cNvPr>
          <p:cNvPicPr>
            <a:picLocks noGrp="1" noChangeAspect="1"/>
          </p:cNvPicPr>
          <p:nvPr>
            <p:ph type="pic" sz="quarter" idx="15"/>
          </p:nvPr>
        </p:nvPicPr>
        <p:blipFill>
          <a:blip r:embed="rId3"/>
          <a:srcRect/>
          <a:stretch/>
        </p:blipFill>
        <p:spPr>
          <a:xfrm>
            <a:off x="1" y="0"/>
            <a:ext cx="7249885" cy="6858000"/>
          </a:xfrm>
        </p:spPr>
      </p:pic>
      <p:grpSp>
        <p:nvGrpSpPr>
          <p:cNvPr id="31" name="Group 30">
            <a:extLst>
              <a:ext uri="{FF2B5EF4-FFF2-40B4-BE49-F238E27FC236}">
                <a16:creationId xmlns:a16="http://schemas.microsoft.com/office/drawing/2014/main" id="{CDA17D7C-7C63-439C-8B50-C9B0F0F9AAF7}"/>
              </a:ext>
              <a:ext uri="{C183D7F6-B498-43B3-948B-1728B52AA6E4}">
                <adec:decorative xmlns:adec="http://schemas.microsoft.com/office/drawing/2017/decorative" val="1"/>
              </a:ext>
            </a:extLst>
          </p:cNvPr>
          <p:cNvGrpSpPr/>
          <p:nvPr/>
        </p:nvGrpSpPr>
        <p:grpSpPr>
          <a:xfrm flipH="1">
            <a:off x="1070572" y="417811"/>
            <a:ext cx="10747771" cy="5995838"/>
            <a:chOff x="501774" y="391887"/>
            <a:chExt cx="7183540" cy="6215741"/>
          </a:xfrm>
        </p:grpSpPr>
        <p:sp>
          <p:nvSpPr>
            <p:cNvPr id="32" name="Rectangle 31">
              <a:extLst>
                <a:ext uri="{FF2B5EF4-FFF2-40B4-BE49-F238E27FC236}">
                  <a16:creationId xmlns:a16="http://schemas.microsoft.com/office/drawing/2014/main" id="{32FD79E9-DA87-4AE3-AB4F-454E8B1C7E28}"/>
                </a:ext>
              </a:extLst>
            </p:cNvPr>
            <p:cNvSpPr/>
            <p:nvPr userDrawn="1"/>
          </p:nvSpPr>
          <p:spPr>
            <a:xfrm>
              <a:off x="609600" y="391887"/>
              <a:ext cx="7075714" cy="5878284"/>
            </a:xfrm>
            <a:prstGeom prst="rect">
              <a:avLst/>
            </a:prstGeom>
            <a:noFill/>
            <a:ln w="1270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C0DB13C1-B4FB-4D33-A199-5BB34983AB47}"/>
                </a:ext>
              </a:extLst>
            </p:cNvPr>
            <p:cNvSpPr/>
            <p:nvPr userDrawn="1"/>
          </p:nvSpPr>
          <p:spPr>
            <a:xfrm>
              <a:off x="979714" y="1181214"/>
              <a:ext cx="6425251"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34" name="Rectangle 33">
              <a:extLst>
                <a:ext uri="{FF2B5EF4-FFF2-40B4-BE49-F238E27FC236}">
                  <a16:creationId xmlns:a16="http://schemas.microsoft.com/office/drawing/2014/main" id="{97CAE694-E5D7-45D8-80CE-4067B6610E53}"/>
                </a:ext>
              </a:extLst>
            </p:cNvPr>
            <p:cNvSpPr/>
            <p:nvPr userDrawn="1"/>
          </p:nvSpPr>
          <p:spPr>
            <a:xfrm>
              <a:off x="501774" y="693394"/>
              <a:ext cx="6760444" cy="5715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itle 6">
            <a:extLst>
              <a:ext uri="{FF2B5EF4-FFF2-40B4-BE49-F238E27FC236}">
                <a16:creationId xmlns:a16="http://schemas.microsoft.com/office/drawing/2014/main" id="{D5445F47-6D74-450C-BC16-998D2021AD78}"/>
              </a:ext>
            </a:extLst>
          </p:cNvPr>
          <p:cNvSpPr>
            <a:spLocks noGrp="1"/>
          </p:cNvSpPr>
          <p:nvPr>
            <p:ph type="title"/>
          </p:nvPr>
        </p:nvSpPr>
        <p:spPr>
          <a:xfrm>
            <a:off x="2062000" y="735325"/>
            <a:ext cx="7784510" cy="573989"/>
          </a:xfrm>
        </p:spPr>
        <p:txBody>
          <a:bodyPr/>
          <a:lstStyle/>
          <a:p>
            <a:pPr algn="l"/>
            <a:r>
              <a:rPr lang="en-US" dirty="0"/>
              <a:t>Research topic</a:t>
            </a:r>
          </a:p>
        </p:txBody>
      </p:sp>
      <p:sp>
        <p:nvSpPr>
          <p:cNvPr id="11" name="Rectangle: Single Corner Snipped 10">
            <a:extLst>
              <a:ext uri="{FF2B5EF4-FFF2-40B4-BE49-F238E27FC236}">
                <a16:creationId xmlns:a16="http://schemas.microsoft.com/office/drawing/2014/main" id="{851F9C8F-B284-4FE9-A76C-49BE3BEE3853}"/>
              </a:ext>
              <a:ext uri="{C183D7F6-B498-43B3-948B-1728B52AA6E4}">
                <adec:decorative xmlns:adec="http://schemas.microsoft.com/office/drawing/2017/decorative" val="1"/>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Placeholder 5">
            <a:extLst>
              <a:ext uri="{FF2B5EF4-FFF2-40B4-BE49-F238E27FC236}">
                <a16:creationId xmlns:a16="http://schemas.microsoft.com/office/drawing/2014/main" id="{75EF0122-21C6-4139-B8D0-688B2553C487}"/>
              </a:ext>
            </a:extLst>
          </p:cNvPr>
          <p:cNvSpPr>
            <a:spLocks noGrp="1"/>
          </p:cNvSpPr>
          <p:nvPr>
            <p:ph type="sldNum" sz="quarter" idx="17"/>
          </p:nvPr>
        </p:nvSpPr>
        <p:spPr>
          <a:xfrm>
            <a:off x="11549268" y="6413649"/>
            <a:ext cx="642731" cy="407804"/>
          </a:xfrm>
          <a:prstGeom prst="rect">
            <a:avLst/>
          </a:prstGeom>
        </p:spPr>
        <p:txBody>
          <a:bodyPr vert="horz" lIns="91440" tIns="45720" rIns="91440" bIns="45720" rtlCol="0" anchor="ctr"/>
          <a:lstStyle>
            <a:lvl1pPr algn="ctr">
              <a:defRPr sz="1200">
                <a:solidFill>
                  <a:schemeClr val="bg1"/>
                </a:solidFill>
              </a:defRPr>
            </a:lvl1pPr>
          </a:lstStyle>
          <a:p>
            <a:fld id="{8C2E478F-E849-4A8C-AF1F-CBCC78A7CBFA}" type="slidenum">
              <a:rPr lang="en-US" smtClean="0"/>
              <a:pPr/>
              <a:t>47</a:t>
            </a:fld>
            <a:endParaRPr lang="en-US" dirty="0"/>
          </a:p>
        </p:txBody>
      </p:sp>
      <p:sp>
        <p:nvSpPr>
          <p:cNvPr id="5" name="Content Placeholder 4">
            <a:extLst>
              <a:ext uri="{FF2B5EF4-FFF2-40B4-BE49-F238E27FC236}">
                <a16:creationId xmlns:a16="http://schemas.microsoft.com/office/drawing/2014/main" id="{FE7E1BF1-A1EE-4D60-82B7-2957513A7C70}"/>
              </a:ext>
            </a:extLst>
          </p:cNvPr>
          <p:cNvSpPr>
            <a:spLocks noGrp="1"/>
          </p:cNvSpPr>
          <p:nvPr>
            <p:ph idx="1"/>
          </p:nvPr>
        </p:nvSpPr>
        <p:spPr>
          <a:xfrm>
            <a:off x="2062000" y="2117211"/>
            <a:ext cx="4718100" cy="3882591"/>
          </a:xfrm>
        </p:spPr>
        <p:txBody>
          <a:bodyPr>
            <a:normAutofit/>
          </a:bodyPr>
          <a:lstStyle/>
          <a:p>
            <a:pPr marL="0" indent="0">
              <a:lnSpc>
                <a:spcPct val="100000"/>
              </a:lnSpc>
              <a:spcBef>
                <a:spcPts val="0"/>
              </a:spcBef>
              <a:buNone/>
            </a:pPr>
            <a:r>
              <a:rPr lang="en-US" sz="4400" dirty="0"/>
              <a:t>What role do </a:t>
            </a:r>
            <a:r>
              <a:rPr lang="en-US" sz="4400" dirty="0">
                <a:solidFill>
                  <a:srgbClr val="92D050"/>
                </a:solidFill>
              </a:rPr>
              <a:t>ethics</a:t>
            </a:r>
            <a:r>
              <a:rPr lang="en-US" sz="4400" dirty="0"/>
              <a:t> play in </a:t>
            </a:r>
            <a:r>
              <a:rPr lang="en-US" sz="4400" dirty="0">
                <a:solidFill>
                  <a:srgbClr val="04C043"/>
                </a:solidFill>
              </a:rPr>
              <a:t>self-driving car </a:t>
            </a:r>
            <a:r>
              <a:rPr lang="en-US" sz="4400" dirty="0">
                <a:solidFill>
                  <a:srgbClr val="038B30"/>
                </a:solidFill>
              </a:rPr>
              <a:t>design</a:t>
            </a:r>
            <a:r>
              <a:rPr lang="en-US" sz="4400" dirty="0"/>
              <a:t>?</a:t>
            </a:r>
            <a:endParaRPr lang="en-CA" sz="4400" dirty="0"/>
          </a:p>
        </p:txBody>
      </p:sp>
      <p:sp>
        <p:nvSpPr>
          <p:cNvPr id="13" name="Content Placeholder 4">
            <a:extLst>
              <a:ext uri="{FF2B5EF4-FFF2-40B4-BE49-F238E27FC236}">
                <a16:creationId xmlns:a16="http://schemas.microsoft.com/office/drawing/2014/main" id="{017A6115-AAC3-4B05-9585-9EED8E035F5D}"/>
              </a:ext>
            </a:extLst>
          </p:cNvPr>
          <p:cNvSpPr txBox="1">
            <a:spLocks/>
          </p:cNvSpPr>
          <p:nvPr/>
        </p:nvSpPr>
        <p:spPr>
          <a:xfrm>
            <a:off x="6753271" y="1972123"/>
            <a:ext cx="4495754" cy="3882591"/>
          </a:xfrm>
          <a:prstGeom prst="rect">
            <a:avLst/>
          </a:prstGeom>
        </p:spPr>
        <p:txBody>
          <a:bodyPr vert="horz" lIns="0" tIns="45720" rIns="0" bIns="45720" rtlCol="0">
            <a:normAutofit fontScale="92500" lnSpcReduction="20000"/>
          </a:bodyPr>
          <a:lstStyle>
            <a:lvl1pPr marL="228600" indent="-228600" algn="l" defTabSz="914400" rtl="0" eaLnBrk="1" latinLnBrk="0" hangingPunct="1">
              <a:lnSpc>
                <a:spcPct val="150000"/>
              </a:lnSpc>
              <a:spcBef>
                <a:spcPts val="1000"/>
              </a:spcBef>
              <a:buFont typeface="Arial" panose="020B0604020202020204" pitchFamily="34" charset="0"/>
              <a:buChar char="•"/>
              <a:defRPr sz="1600" kern="1200">
                <a:solidFill>
                  <a:srgbClr val="2F3342"/>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1600" kern="1200">
                <a:solidFill>
                  <a:srgbClr val="2F3342"/>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400" kern="1200">
                <a:solidFill>
                  <a:srgbClr val="2F3342"/>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200" kern="1200">
                <a:solidFill>
                  <a:srgbClr val="2F3342"/>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200" kern="1200">
                <a:solidFill>
                  <a:srgbClr val="2F334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 typeface="Wingdings" panose="05000000000000000000" pitchFamily="2" charset="2"/>
              <a:buChar char="§"/>
            </a:pPr>
            <a:r>
              <a:rPr lang="en-CA" sz="3400" dirty="0">
                <a:solidFill>
                  <a:srgbClr val="92D050"/>
                </a:solidFill>
              </a:rPr>
              <a:t>Ethics, decision-making, accident, fatality, crash, moral, compliance</a:t>
            </a:r>
          </a:p>
          <a:p>
            <a:pPr>
              <a:lnSpc>
                <a:spcPct val="100000"/>
              </a:lnSpc>
              <a:spcBef>
                <a:spcPts val="0"/>
              </a:spcBef>
              <a:buFont typeface="Wingdings" panose="05000000000000000000" pitchFamily="2" charset="2"/>
              <a:buChar char="§"/>
            </a:pPr>
            <a:r>
              <a:rPr lang="en-CA" sz="3400" dirty="0">
                <a:solidFill>
                  <a:schemeClr val="accent5">
                    <a:lumMod val="75000"/>
                  </a:schemeClr>
                </a:solidFill>
              </a:rPr>
              <a:t>Self-driving car, autonomous automobile, self-driving vehicle, driver-less car</a:t>
            </a:r>
          </a:p>
          <a:p>
            <a:pPr>
              <a:lnSpc>
                <a:spcPct val="100000"/>
              </a:lnSpc>
              <a:spcBef>
                <a:spcPts val="0"/>
              </a:spcBef>
              <a:buFont typeface="Wingdings" panose="05000000000000000000" pitchFamily="2" charset="2"/>
              <a:buChar char="§"/>
            </a:pPr>
            <a:r>
              <a:rPr lang="en-CA" sz="3400" dirty="0">
                <a:solidFill>
                  <a:srgbClr val="038B30"/>
                </a:solidFill>
              </a:rPr>
              <a:t>Design, manufacturing, engineering, compliance</a:t>
            </a:r>
          </a:p>
        </p:txBody>
      </p:sp>
      <p:sp>
        <p:nvSpPr>
          <p:cNvPr id="14" name="Content Placeholder 4">
            <a:extLst>
              <a:ext uri="{FF2B5EF4-FFF2-40B4-BE49-F238E27FC236}">
                <a16:creationId xmlns:a16="http://schemas.microsoft.com/office/drawing/2014/main" id="{51E31A4D-09AC-4A3E-A627-D6F1A097E1FA}"/>
              </a:ext>
            </a:extLst>
          </p:cNvPr>
          <p:cNvSpPr txBox="1">
            <a:spLocks/>
          </p:cNvSpPr>
          <p:nvPr/>
        </p:nvSpPr>
        <p:spPr>
          <a:xfrm>
            <a:off x="2037321" y="1263646"/>
            <a:ext cx="2889300" cy="489556"/>
          </a:xfrm>
          <a:prstGeom prst="rect">
            <a:avLst/>
          </a:prstGeom>
        </p:spPr>
        <p:txBody>
          <a:bodyPr vert="horz" lIns="0" tIns="45720" rIns="0" bIns="45720" rtlCol="0">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1600" kern="1200">
                <a:solidFill>
                  <a:srgbClr val="2F3342"/>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1600" kern="1200">
                <a:solidFill>
                  <a:srgbClr val="2F3342"/>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400" kern="1200">
                <a:solidFill>
                  <a:srgbClr val="2F3342"/>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200" kern="1200">
                <a:solidFill>
                  <a:srgbClr val="2F3342"/>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200" kern="1200">
                <a:solidFill>
                  <a:srgbClr val="2F334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800" dirty="0"/>
              <a:t>Research Question</a:t>
            </a:r>
          </a:p>
        </p:txBody>
      </p:sp>
      <p:sp>
        <p:nvSpPr>
          <p:cNvPr id="15" name="Content Placeholder 4">
            <a:extLst>
              <a:ext uri="{FF2B5EF4-FFF2-40B4-BE49-F238E27FC236}">
                <a16:creationId xmlns:a16="http://schemas.microsoft.com/office/drawing/2014/main" id="{FA1469AF-A1C5-4C19-B819-0B5C112DD2FD}"/>
              </a:ext>
            </a:extLst>
          </p:cNvPr>
          <p:cNvSpPr txBox="1">
            <a:spLocks/>
          </p:cNvSpPr>
          <p:nvPr/>
        </p:nvSpPr>
        <p:spPr>
          <a:xfrm>
            <a:off x="6966869" y="1191727"/>
            <a:ext cx="2889300" cy="489556"/>
          </a:xfrm>
          <a:prstGeom prst="rect">
            <a:avLst/>
          </a:prstGeom>
        </p:spPr>
        <p:txBody>
          <a:bodyPr vert="horz" lIns="0" tIns="45720" rIns="0" bIns="45720" rtlCol="0">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1600" kern="1200">
                <a:solidFill>
                  <a:srgbClr val="2F3342"/>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1600" kern="1200">
                <a:solidFill>
                  <a:srgbClr val="2F3342"/>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400" kern="1200">
                <a:solidFill>
                  <a:srgbClr val="2F3342"/>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200" kern="1200">
                <a:solidFill>
                  <a:srgbClr val="2F3342"/>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200" kern="1200">
                <a:solidFill>
                  <a:srgbClr val="2F334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800" dirty="0"/>
              <a:t>Keywords</a:t>
            </a:r>
          </a:p>
        </p:txBody>
      </p:sp>
    </p:spTree>
    <p:extLst>
      <p:ext uri="{BB962C8B-B14F-4D97-AF65-F5344CB8AC3E}">
        <p14:creationId xmlns:p14="http://schemas.microsoft.com/office/powerpoint/2010/main" val="9246554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5E06080F-9F80-49D4-9D28-F3FD457E4278}"/>
              </a:ext>
            </a:extLst>
          </p:cNvPr>
          <p:cNvPicPr>
            <a:picLocks noGrp="1" noChangeAspect="1"/>
          </p:cNvPicPr>
          <p:nvPr>
            <p:ph type="pic" sz="quarter" idx="15"/>
          </p:nvPr>
        </p:nvPicPr>
        <p:blipFill>
          <a:blip r:embed="rId3"/>
          <a:srcRect/>
          <a:stretch/>
        </p:blipFill>
        <p:spPr>
          <a:xfrm>
            <a:off x="1" y="0"/>
            <a:ext cx="7249885" cy="6858000"/>
          </a:xfrm>
        </p:spPr>
      </p:pic>
      <p:grpSp>
        <p:nvGrpSpPr>
          <p:cNvPr id="31" name="Group 30">
            <a:extLst>
              <a:ext uri="{FF2B5EF4-FFF2-40B4-BE49-F238E27FC236}">
                <a16:creationId xmlns:a16="http://schemas.microsoft.com/office/drawing/2014/main" id="{CDA17D7C-7C63-439C-8B50-C9B0F0F9AAF7}"/>
              </a:ext>
              <a:ext uri="{C183D7F6-B498-43B3-948B-1728B52AA6E4}">
                <adec:decorative xmlns:adec="http://schemas.microsoft.com/office/drawing/2017/decorative" val="1"/>
              </a:ext>
            </a:extLst>
          </p:cNvPr>
          <p:cNvGrpSpPr/>
          <p:nvPr/>
        </p:nvGrpSpPr>
        <p:grpSpPr>
          <a:xfrm flipH="1">
            <a:off x="427839" y="252563"/>
            <a:ext cx="11121428" cy="5995838"/>
            <a:chOff x="252031" y="391887"/>
            <a:chExt cx="7433283" cy="6215741"/>
          </a:xfrm>
        </p:grpSpPr>
        <p:sp>
          <p:nvSpPr>
            <p:cNvPr id="32" name="Rectangle 31">
              <a:extLst>
                <a:ext uri="{FF2B5EF4-FFF2-40B4-BE49-F238E27FC236}">
                  <a16:creationId xmlns:a16="http://schemas.microsoft.com/office/drawing/2014/main" id="{32FD79E9-DA87-4AE3-AB4F-454E8B1C7E28}"/>
                </a:ext>
              </a:extLst>
            </p:cNvPr>
            <p:cNvSpPr/>
            <p:nvPr userDrawn="1"/>
          </p:nvSpPr>
          <p:spPr>
            <a:xfrm>
              <a:off x="609600" y="391887"/>
              <a:ext cx="7075714" cy="5878284"/>
            </a:xfrm>
            <a:prstGeom prst="rect">
              <a:avLst/>
            </a:prstGeom>
            <a:noFill/>
            <a:ln w="1270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C0DB13C1-B4FB-4D33-A199-5BB34983AB47}"/>
                </a:ext>
              </a:extLst>
            </p:cNvPr>
            <p:cNvSpPr/>
            <p:nvPr userDrawn="1"/>
          </p:nvSpPr>
          <p:spPr>
            <a:xfrm>
              <a:off x="979714" y="1181214"/>
              <a:ext cx="6425251"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34" name="Rectangle 33">
              <a:extLst>
                <a:ext uri="{FF2B5EF4-FFF2-40B4-BE49-F238E27FC236}">
                  <a16:creationId xmlns:a16="http://schemas.microsoft.com/office/drawing/2014/main" id="{97CAE694-E5D7-45D8-80CE-4067B6610E53}"/>
                </a:ext>
              </a:extLst>
            </p:cNvPr>
            <p:cNvSpPr/>
            <p:nvPr userDrawn="1"/>
          </p:nvSpPr>
          <p:spPr>
            <a:xfrm>
              <a:off x="252031" y="655467"/>
              <a:ext cx="6760444" cy="5715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itle 6">
            <a:extLst>
              <a:ext uri="{FF2B5EF4-FFF2-40B4-BE49-F238E27FC236}">
                <a16:creationId xmlns:a16="http://schemas.microsoft.com/office/drawing/2014/main" id="{D5445F47-6D74-450C-BC16-998D2021AD78}"/>
              </a:ext>
            </a:extLst>
          </p:cNvPr>
          <p:cNvSpPr>
            <a:spLocks noGrp="1"/>
          </p:cNvSpPr>
          <p:nvPr>
            <p:ph type="title"/>
          </p:nvPr>
        </p:nvSpPr>
        <p:spPr>
          <a:xfrm>
            <a:off x="1731468" y="922924"/>
            <a:ext cx="7784510" cy="573989"/>
          </a:xfrm>
        </p:spPr>
        <p:txBody>
          <a:bodyPr/>
          <a:lstStyle/>
          <a:p>
            <a:pPr algn="l"/>
            <a:r>
              <a:rPr lang="en-US" dirty="0"/>
              <a:t>Boolean Operators</a:t>
            </a:r>
          </a:p>
        </p:txBody>
      </p:sp>
      <p:sp>
        <p:nvSpPr>
          <p:cNvPr id="11" name="Rectangle: Single Corner Snipped 10">
            <a:extLst>
              <a:ext uri="{FF2B5EF4-FFF2-40B4-BE49-F238E27FC236}">
                <a16:creationId xmlns:a16="http://schemas.microsoft.com/office/drawing/2014/main" id="{851F9C8F-B284-4FE9-A76C-49BE3BEE3853}"/>
              </a:ext>
              <a:ext uri="{C183D7F6-B498-43B3-948B-1728B52AA6E4}">
                <adec:decorative xmlns:adec="http://schemas.microsoft.com/office/drawing/2017/decorative" val="1"/>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Placeholder 5">
            <a:extLst>
              <a:ext uri="{FF2B5EF4-FFF2-40B4-BE49-F238E27FC236}">
                <a16:creationId xmlns:a16="http://schemas.microsoft.com/office/drawing/2014/main" id="{75EF0122-21C6-4139-B8D0-688B2553C487}"/>
              </a:ext>
            </a:extLst>
          </p:cNvPr>
          <p:cNvSpPr>
            <a:spLocks noGrp="1"/>
          </p:cNvSpPr>
          <p:nvPr>
            <p:ph type="sldNum" sz="quarter" idx="17"/>
          </p:nvPr>
        </p:nvSpPr>
        <p:spPr>
          <a:xfrm>
            <a:off x="11549268" y="6413649"/>
            <a:ext cx="642731" cy="407804"/>
          </a:xfrm>
          <a:prstGeom prst="rect">
            <a:avLst/>
          </a:prstGeom>
        </p:spPr>
        <p:txBody>
          <a:bodyPr vert="horz" lIns="91440" tIns="45720" rIns="91440" bIns="45720" rtlCol="0" anchor="ctr"/>
          <a:lstStyle>
            <a:lvl1pPr algn="ctr">
              <a:defRPr sz="1200">
                <a:solidFill>
                  <a:schemeClr val="bg1"/>
                </a:solidFill>
              </a:defRPr>
            </a:lvl1pPr>
          </a:lstStyle>
          <a:p>
            <a:fld id="{8C2E478F-E849-4A8C-AF1F-CBCC78A7CBFA}" type="slidenum">
              <a:rPr lang="en-US" smtClean="0"/>
              <a:pPr/>
              <a:t>48</a:t>
            </a:fld>
            <a:endParaRPr lang="en-US" dirty="0"/>
          </a:p>
        </p:txBody>
      </p:sp>
      <p:sp>
        <p:nvSpPr>
          <p:cNvPr id="5" name="Content Placeholder 4">
            <a:extLst>
              <a:ext uri="{FF2B5EF4-FFF2-40B4-BE49-F238E27FC236}">
                <a16:creationId xmlns:a16="http://schemas.microsoft.com/office/drawing/2014/main" id="{FE7E1BF1-A1EE-4D60-82B7-2957513A7C70}"/>
              </a:ext>
            </a:extLst>
          </p:cNvPr>
          <p:cNvSpPr>
            <a:spLocks noGrp="1"/>
          </p:cNvSpPr>
          <p:nvPr>
            <p:ph idx="1"/>
          </p:nvPr>
        </p:nvSpPr>
        <p:spPr>
          <a:xfrm>
            <a:off x="1731468" y="1816608"/>
            <a:ext cx="9282816" cy="4371771"/>
          </a:xfrm>
        </p:spPr>
        <p:txBody>
          <a:bodyPr>
            <a:normAutofit/>
          </a:bodyPr>
          <a:lstStyle/>
          <a:p>
            <a:pPr marL="0" indent="0">
              <a:lnSpc>
                <a:spcPct val="100000"/>
              </a:lnSpc>
              <a:spcBef>
                <a:spcPts val="0"/>
              </a:spcBef>
              <a:buNone/>
            </a:pPr>
            <a:r>
              <a:rPr lang="en-US" sz="4400" dirty="0">
                <a:solidFill>
                  <a:srgbClr val="00B0F0"/>
                </a:solidFill>
              </a:rPr>
              <a:t>OR</a:t>
            </a:r>
            <a:r>
              <a:rPr lang="en-US" sz="4400" dirty="0"/>
              <a:t> will expand your search results</a:t>
            </a:r>
          </a:p>
          <a:p>
            <a:pPr marL="0" indent="0">
              <a:lnSpc>
                <a:spcPct val="100000"/>
              </a:lnSpc>
              <a:spcBef>
                <a:spcPts val="0"/>
              </a:spcBef>
              <a:buNone/>
            </a:pPr>
            <a:r>
              <a:rPr lang="en-US" sz="4400" dirty="0">
                <a:solidFill>
                  <a:srgbClr val="FF0000"/>
                </a:solidFill>
              </a:rPr>
              <a:t>AND</a:t>
            </a:r>
            <a:r>
              <a:rPr lang="en-US" sz="4400" dirty="0"/>
              <a:t> will limit your search results</a:t>
            </a:r>
          </a:p>
          <a:p>
            <a:pPr marL="0" indent="0">
              <a:lnSpc>
                <a:spcPct val="100000"/>
              </a:lnSpc>
              <a:spcBef>
                <a:spcPts val="0"/>
              </a:spcBef>
              <a:buNone/>
            </a:pPr>
            <a:r>
              <a:rPr lang="en-US" sz="4400" dirty="0">
                <a:solidFill>
                  <a:srgbClr val="7030A0"/>
                </a:solidFill>
              </a:rPr>
              <a:t>NOT</a:t>
            </a:r>
            <a:r>
              <a:rPr lang="en-US" sz="4400" dirty="0"/>
              <a:t> will limit your search results</a:t>
            </a:r>
          </a:p>
          <a:p>
            <a:pPr marL="0" indent="0">
              <a:lnSpc>
                <a:spcPct val="100000"/>
              </a:lnSpc>
              <a:spcBef>
                <a:spcPts val="0"/>
              </a:spcBef>
              <a:buNone/>
            </a:pPr>
            <a:endParaRPr lang="en-US" sz="2000" dirty="0"/>
          </a:p>
          <a:p>
            <a:pPr marL="0" indent="0">
              <a:lnSpc>
                <a:spcPct val="100000"/>
              </a:lnSpc>
              <a:spcBef>
                <a:spcPts val="0"/>
              </a:spcBef>
              <a:buNone/>
            </a:pPr>
            <a:r>
              <a:rPr lang="en-US" sz="4400" dirty="0"/>
              <a:t>Careful with using </a:t>
            </a:r>
            <a:r>
              <a:rPr lang="en-US" sz="4400" dirty="0">
                <a:solidFill>
                  <a:srgbClr val="7030A0"/>
                </a:solidFill>
              </a:rPr>
              <a:t>NOT</a:t>
            </a:r>
            <a:r>
              <a:rPr lang="en-US" sz="4400" dirty="0"/>
              <a:t> – you may exclude useful results!</a:t>
            </a:r>
          </a:p>
        </p:txBody>
      </p:sp>
      <p:sp>
        <p:nvSpPr>
          <p:cNvPr id="13" name="Content Placeholder 4">
            <a:extLst>
              <a:ext uri="{FF2B5EF4-FFF2-40B4-BE49-F238E27FC236}">
                <a16:creationId xmlns:a16="http://schemas.microsoft.com/office/drawing/2014/main" id="{017A6115-AAC3-4B05-9585-9EED8E035F5D}"/>
              </a:ext>
            </a:extLst>
          </p:cNvPr>
          <p:cNvSpPr txBox="1">
            <a:spLocks/>
          </p:cNvSpPr>
          <p:nvPr/>
        </p:nvSpPr>
        <p:spPr>
          <a:xfrm>
            <a:off x="7105760" y="2268293"/>
            <a:ext cx="4495754" cy="3882591"/>
          </a:xfrm>
          <a:prstGeom prst="rect">
            <a:avLst/>
          </a:prstGeom>
        </p:spPr>
        <p:txBody>
          <a:bodyPr vert="horz" lIns="0" tIns="45720" rIns="0" bIns="45720" rtlCol="0">
            <a:normAutofit/>
          </a:bodyPr>
          <a:lstStyle>
            <a:lvl1pPr marL="228600" indent="-228600" algn="l" defTabSz="914400" rtl="0" eaLnBrk="1" latinLnBrk="0" hangingPunct="1">
              <a:lnSpc>
                <a:spcPct val="150000"/>
              </a:lnSpc>
              <a:spcBef>
                <a:spcPts val="1000"/>
              </a:spcBef>
              <a:buFont typeface="Arial" panose="020B0604020202020204" pitchFamily="34" charset="0"/>
              <a:buChar char="•"/>
              <a:defRPr sz="1600" kern="1200">
                <a:solidFill>
                  <a:srgbClr val="2F3342"/>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1600" kern="1200">
                <a:solidFill>
                  <a:srgbClr val="2F3342"/>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400" kern="1200">
                <a:solidFill>
                  <a:srgbClr val="2F3342"/>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200" kern="1200">
                <a:solidFill>
                  <a:srgbClr val="2F3342"/>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200" kern="1200">
                <a:solidFill>
                  <a:srgbClr val="2F334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endParaRPr lang="en-CA" sz="3400" dirty="0">
              <a:solidFill>
                <a:schemeClr val="accent5">
                  <a:lumMod val="60000"/>
                  <a:lumOff val="40000"/>
                </a:schemeClr>
              </a:solidFill>
            </a:endParaRPr>
          </a:p>
        </p:txBody>
      </p:sp>
    </p:spTree>
    <p:extLst>
      <p:ext uri="{BB962C8B-B14F-4D97-AF65-F5344CB8AC3E}">
        <p14:creationId xmlns:p14="http://schemas.microsoft.com/office/powerpoint/2010/main" val="29847751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5E06080F-9F80-49D4-9D28-F3FD457E4278}"/>
              </a:ext>
            </a:extLst>
          </p:cNvPr>
          <p:cNvPicPr>
            <a:picLocks noGrp="1" noChangeAspect="1"/>
          </p:cNvPicPr>
          <p:nvPr>
            <p:ph type="pic" sz="quarter" idx="15"/>
          </p:nvPr>
        </p:nvPicPr>
        <p:blipFill>
          <a:blip r:embed="rId3"/>
          <a:srcRect/>
          <a:stretch/>
        </p:blipFill>
        <p:spPr>
          <a:xfrm>
            <a:off x="1" y="0"/>
            <a:ext cx="7249885" cy="6858000"/>
          </a:xfrm>
        </p:spPr>
      </p:pic>
      <p:grpSp>
        <p:nvGrpSpPr>
          <p:cNvPr id="31" name="Group 30">
            <a:extLst>
              <a:ext uri="{FF2B5EF4-FFF2-40B4-BE49-F238E27FC236}">
                <a16:creationId xmlns:a16="http://schemas.microsoft.com/office/drawing/2014/main" id="{CDA17D7C-7C63-439C-8B50-C9B0F0F9AAF7}"/>
              </a:ext>
              <a:ext uri="{C183D7F6-B498-43B3-948B-1728B52AA6E4}">
                <adec:decorative xmlns:adec="http://schemas.microsoft.com/office/drawing/2017/decorative" val="1"/>
              </a:ext>
            </a:extLst>
          </p:cNvPr>
          <p:cNvGrpSpPr/>
          <p:nvPr/>
        </p:nvGrpSpPr>
        <p:grpSpPr>
          <a:xfrm flipH="1">
            <a:off x="427839" y="252563"/>
            <a:ext cx="11121428" cy="5995838"/>
            <a:chOff x="252031" y="391887"/>
            <a:chExt cx="7433283" cy="6215741"/>
          </a:xfrm>
        </p:grpSpPr>
        <p:sp>
          <p:nvSpPr>
            <p:cNvPr id="32" name="Rectangle 31">
              <a:extLst>
                <a:ext uri="{FF2B5EF4-FFF2-40B4-BE49-F238E27FC236}">
                  <a16:creationId xmlns:a16="http://schemas.microsoft.com/office/drawing/2014/main" id="{32FD79E9-DA87-4AE3-AB4F-454E8B1C7E28}"/>
                </a:ext>
              </a:extLst>
            </p:cNvPr>
            <p:cNvSpPr/>
            <p:nvPr userDrawn="1"/>
          </p:nvSpPr>
          <p:spPr>
            <a:xfrm>
              <a:off x="609600" y="391887"/>
              <a:ext cx="7075714" cy="5878284"/>
            </a:xfrm>
            <a:prstGeom prst="rect">
              <a:avLst/>
            </a:prstGeom>
            <a:noFill/>
            <a:ln w="1270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C0DB13C1-B4FB-4D33-A199-5BB34983AB47}"/>
                </a:ext>
              </a:extLst>
            </p:cNvPr>
            <p:cNvSpPr/>
            <p:nvPr userDrawn="1"/>
          </p:nvSpPr>
          <p:spPr>
            <a:xfrm>
              <a:off x="979714" y="1181214"/>
              <a:ext cx="6425251"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34" name="Rectangle 33">
              <a:extLst>
                <a:ext uri="{FF2B5EF4-FFF2-40B4-BE49-F238E27FC236}">
                  <a16:creationId xmlns:a16="http://schemas.microsoft.com/office/drawing/2014/main" id="{97CAE694-E5D7-45D8-80CE-4067B6610E53}"/>
                </a:ext>
              </a:extLst>
            </p:cNvPr>
            <p:cNvSpPr/>
            <p:nvPr userDrawn="1"/>
          </p:nvSpPr>
          <p:spPr>
            <a:xfrm>
              <a:off x="252031" y="655467"/>
              <a:ext cx="6760444" cy="5715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itle 6">
            <a:extLst>
              <a:ext uri="{FF2B5EF4-FFF2-40B4-BE49-F238E27FC236}">
                <a16:creationId xmlns:a16="http://schemas.microsoft.com/office/drawing/2014/main" id="{D5445F47-6D74-450C-BC16-998D2021AD78}"/>
              </a:ext>
            </a:extLst>
          </p:cNvPr>
          <p:cNvSpPr>
            <a:spLocks noGrp="1"/>
          </p:cNvSpPr>
          <p:nvPr>
            <p:ph type="title"/>
          </p:nvPr>
        </p:nvSpPr>
        <p:spPr>
          <a:xfrm>
            <a:off x="1731467" y="788782"/>
            <a:ext cx="7784510" cy="573989"/>
          </a:xfrm>
        </p:spPr>
        <p:txBody>
          <a:bodyPr/>
          <a:lstStyle/>
          <a:p>
            <a:pPr algn="l"/>
            <a:r>
              <a:rPr lang="en-US" dirty="0"/>
              <a:t>Helpful Tips</a:t>
            </a:r>
          </a:p>
        </p:txBody>
      </p:sp>
      <p:sp>
        <p:nvSpPr>
          <p:cNvPr id="11" name="Rectangle: Single Corner Snipped 10">
            <a:extLst>
              <a:ext uri="{FF2B5EF4-FFF2-40B4-BE49-F238E27FC236}">
                <a16:creationId xmlns:a16="http://schemas.microsoft.com/office/drawing/2014/main" id="{851F9C8F-B284-4FE9-A76C-49BE3BEE3853}"/>
              </a:ext>
              <a:ext uri="{C183D7F6-B498-43B3-948B-1728B52AA6E4}">
                <adec:decorative xmlns:adec="http://schemas.microsoft.com/office/drawing/2017/decorative" val="1"/>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Placeholder 5">
            <a:extLst>
              <a:ext uri="{FF2B5EF4-FFF2-40B4-BE49-F238E27FC236}">
                <a16:creationId xmlns:a16="http://schemas.microsoft.com/office/drawing/2014/main" id="{75EF0122-21C6-4139-B8D0-688B2553C487}"/>
              </a:ext>
            </a:extLst>
          </p:cNvPr>
          <p:cNvSpPr>
            <a:spLocks noGrp="1"/>
          </p:cNvSpPr>
          <p:nvPr>
            <p:ph type="sldNum" sz="quarter" idx="17"/>
          </p:nvPr>
        </p:nvSpPr>
        <p:spPr>
          <a:xfrm>
            <a:off x="11549268" y="6413649"/>
            <a:ext cx="642731" cy="407804"/>
          </a:xfrm>
          <a:prstGeom prst="rect">
            <a:avLst/>
          </a:prstGeom>
        </p:spPr>
        <p:txBody>
          <a:bodyPr vert="horz" lIns="91440" tIns="45720" rIns="91440" bIns="45720" rtlCol="0" anchor="ctr"/>
          <a:lstStyle>
            <a:lvl1pPr algn="ctr">
              <a:defRPr sz="1200">
                <a:solidFill>
                  <a:schemeClr val="bg1"/>
                </a:solidFill>
              </a:defRPr>
            </a:lvl1pPr>
          </a:lstStyle>
          <a:p>
            <a:fld id="{8C2E478F-E849-4A8C-AF1F-CBCC78A7CBFA}" type="slidenum">
              <a:rPr lang="en-US" smtClean="0"/>
              <a:pPr/>
              <a:t>49</a:t>
            </a:fld>
            <a:endParaRPr lang="en-US" dirty="0"/>
          </a:p>
        </p:txBody>
      </p:sp>
      <p:sp>
        <p:nvSpPr>
          <p:cNvPr id="5" name="Content Placeholder 4">
            <a:extLst>
              <a:ext uri="{FF2B5EF4-FFF2-40B4-BE49-F238E27FC236}">
                <a16:creationId xmlns:a16="http://schemas.microsoft.com/office/drawing/2014/main" id="{FE7E1BF1-A1EE-4D60-82B7-2957513A7C70}"/>
              </a:ext>
            </a:extLst>
          </p:cNvPr>
          <p:cNvSpPr>
            <a:spLocks noGrp="1"/>
          </p:cNvSpPr>
          <p:nvPr>
            <p:ph idx="1"/>
          </p:nvPr>
        </p:nvSpPr>
        <p:spPr>
          <a:xfrm>
            <a:off x="1731467" y="1149927"/>
            <a:ext cx="10032693" cy="5038453"/>
          </a:xfrm>
        </p:spPr>
        <p:txBody>
          <a:bodyPr>
            <a:normAutofit fontScale="85000" lnSpcReduction="20000"/>
          </a:bodyPr>
          <a:lstStyle/>
          <a:p>
            <a:pPr>
              <a:lnSpc>
                <a:spcPct val="100000"/>
              </a:lnSpc>
              <a:spcBef>
                <a:spcPts val="0"/>
              </a:spcBef>
              <a:buFont typeface="Wingdings" panose="05000000000000000000" pitchFamily="2" charset="2"/>
              <a:buChar char="§"/>
            </a:pPr>
            <a:endParaRPr lang="en-US" sz="3200" dirty="0"/>
          </a:p>
          <a:p>
            <a:pPr>
              <a:lnSpc>
                <a:spcPct val="100000"/>
              </a:lnSpc>
              <a:spcBef>
                <a:spcPts val="0"/>
              </a:spcBef>
              <a:buFont typeface="Wingdings" panose="05000000000000000000" pitchFamily="2" charset="2"/>
              <a:buChar char="§"/>
            </a:pPr>
            <a:r>
              <a:rPr lang="en-US" sz="3300" dirty="0"/>
              <a:t>Include alternate spellings when necessary; for example, driverless or driver-less</a:t>
            </a:r>
          </a:p>
          <a:p>
            <a:pPr marL="0" indent="0">
              <a:lnSpc>
                <a:spcPct val="100000"/>
              </a:lnSpc>
              <a:spcBef>
                <a:spcPts val="0"/>
              </a:spcBef>
              <a:buNone/>
            </a:pPr>
            <a:endParaRPr lang="en-US" sz="3300" dirty="0"/>
          </a:p>
          <a:p>
            <a:pPr>
              <a:lnSpc>
                <a:spcPct val="100000"/>
              </a:lnSpc>
              <a:spcBef>
                <a:spcPts val="0"/>
              </a:spcBef>
              <a:buFont typeface="Wingdings" panose="05000000000000000000" pitchFamily="2" charset="2"/>
              <a:buChar char="§"/>
            </a:pPr>
            <a:r>
              <a:rPr lang="en-US" sz="3300" dirty="0"/>
              <a:t>Using the truncation symbol * will search for all words with a similar root; e.g., ethic* = ethical, ethically, ethics, etc.</a:t>
            </a:r>
          </a:p>
          <a:p>
            <a:pPr marL="0" indent="0">
              <a:lnSpc>
                <a:spcPct val="100000"/>
              </a:lnSpc>
              <a:spcBef>
                <a:spcPts val="0"/>
              </a:spcBef>
              <a:buNone/>
            </a:pPr>
            <a:endParaRPr lang="en-US" sz="3300" dirty="0"/>
          </a:p>
          <a:p>
            <a:pPr>
              <a:lnSpc>
                <a:spcPct val="100000"/>
              </a:lnSpc>
              <a:spcBef>
                <a:spcPts val="0"/>
              </a:spcBef>
              <a:buFont typeface="Wingdings" panose="05000000000000000000" pitchFamily="2" charset="2"/>
              <a:buChar char="§"/>
            </a:pPr>
            <a:r>
              <a:rPr lang="en-US" sz="3300" dirty="0"/>
              <a:t>Using “quotation marks” will search for phrases, e.g.; “telepresence robot”.</a:t>
            </a:r>
          </a:p>
          <a:p>
            <a:pPr marL="0" indent="0">
              <a:lnSpc>
                <a:spcPct val="100000"/>
              </a:lnSpc>
              <a:spcBef>
                <a:spcPts val="0"/>
              </a:spcBef>
              <a:buNone/>
            </a:pPr>
            <a:endParaRPr lang="en-US" sz="3300" dirty="0"/>
          </a:p>
          <a:p>
            <a:pPr>
              <a:lnSpc>
                <a:spcPct val="100000"/>
              </a:lnSpc>
              <a:spcBef>
                <a:spcPts val="0"/>
              </a:spcBef>
              <a:buFont typeface="Wingdings" panose="05000000000000000000" pitchFamily="2" charset="2"/>
              <a:buChar char="§"/>
            </a:pPr>
            <a:r>
              <a:rPr lang="en-US" sz="3300" dirty="0"/>
              <a:t>Use round brackets (called nesting) to link your related concepts; e.g., </a:t>
            </a:r>
            <a:r>
              <a:rPr lang="en-CA" sz="3300" dirty="0"/>
              <a:t>("self-driving car" OR "self driving car" OR "self-driving automobile“) AND (ethic* OR decision-making OR accident OR </a:t>
            </a:r>
            <a:r>
              <a:rPr lang="en-CA" sz="3300" dirty="0" err="1"/>
              <a:t>fatalit</a:t>
            </a:r>
            <a:r>
              <a:rPr lang="en-CA" sz="3300" dirty="0"/>
              <a:t>* OR crash OR moral*)</a:t>
            </a:r>
          </a:p>
          <a:p>
            <a:pPr>
              <a:lnSpc>
                <a:spcPct val="100000"/>
              </a:lnSpc>
              <a:spcBef>
                <a:spcPts val="0"/>
              </a:spcBef>
              <a:buFont typeface="Wingdings" panose="05000000000000000000" pitchFamily="2" charset="2"/>
              <a:buChar char="§"/>
            </a:pPr>
            <a:endParaRPr lang="en-US" sz="4400" dirty="0"/>
          </a:p>
        </p:txBody>
      </p:sp>
      <p:sp>
        <p:nvSpPr>
          <p:cNvPr id="13" name="Content Placeholder 4">
            <a:extLst>
              <a:ext uri="{FF2B5EF4-FFF2-40B4-BE49-F238E27FC236}">
                <a16:creationId xmlns:a16="http://schemas.microsoft.com/office/drawing/2014/main" id="{017A6115-AAC3-4B05-9585-9EED8E035F5D}"/>
              </a:ext>
            </a:extLst>
          </p:cNvPr>
          <p:cNvSpPr txBox="1">
            <a:spLocks/>
          </p:cNvSpPr>
          <p:nvPr/>
        </p:nvSpPr>
        <p:spPr>
          <a:xfrm>
            <a:off x="7105760" y="2268293"/>
            <a:ext cx="4495754" cy="3882591"/>
          </a:xfrm>
          <a:prstGeom prst="rect">
            <a:avLst/>
          </a:prstGeom>
        </p:spPr>
        <p:txBody>
          <a:bodyPr vert="horz" lIns="0" tIns="45720" rIns="0" bIns="45720" rtlCol="0">
            <a:normAutofit/>
          </a:bodyPr>
          <a:lstStyle>
            <a:lvl1pPr marL="228600" indent="-228600" algn="l" defTabSz="914400" rtl="0" eaLnBrk="1" latinLnBrk="0" hangingPunct="1">
              <a:lnSpc>
                <a:spcPct val="150000"/>
              </a:lnSpc>
              <a:spcBef>
                <a:spcPts val="1000"/>
              </a:spcBef>
              <a:buFont typeface="Arial" panose="020B0604020202020204" pitchFamily="34" charset="0"/>
              <a:buChar char="•"/>
              <a:defRPr sz="1600" kern="1200">
                <a:solidFill>
                  <a:srgbClr val="2F3342"/>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1600" kern="1200">
                <a:solidFill>
                  <a:srgbClr val="2F3342"/>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400" kern="1200">
                <a:solidFill>
                  <a:srgbClr val="2F3342"/>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200" kern="1200">
                <a:solidFill>
                  <a:srgbClr val="2F3342"/>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200" kern="1200">
                <a:solidFill>
                  <a:srgbClr val="2F334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endParaRPr lang="en-CA" sz="3400" dirty="0">
              <a:solidFill>
                <a:schemeClr val="accent5">
                  <a:lumMod val="60000"/>
                  <a:lumOff val="40000"/>
                </a:schemeClr>
              </a:solidFill>
            </a:endParaRPr>
          </a:p>
        </p:txBody>
      </p:sp>
    </p:spTree>
    <p:extLst>
      <p:ext uri="{BB962C8B-B14F-4D97-AF65-F5344CB8AC3E}">
        <p14:creationId xmlns:p14="http://schemas.microsoft.com/office/powerpoint/2010/main" val="14614296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5E06080F-9F80-49D4-9D28-F3FD457E4278}"/>
              </a:ext>
            </a:extLst>
          </p:cNvPr>
          <p:cNvPicPr>
            <a:picLocks noGrp="1" noChangeAspect="1"/>
          </p:cNvPicPr>
          <p:nvPr>
            <p:ph type="pic" sz="quarter" idx="15"/>
          </p:nvPr>
        </p:nvPicPr>
        <p:blipFill>
          <a:blip r:embed="rId3"/>
          <a:srcRect/>
          <a:stretch/>
        </p:blipFill>
        <p:spPr>
          <a:xfrm>
            <a:off x="1" y="0"/>
            <a:ext cx="7249885" cy="6858000"/>
          </a:xfrm>
        </p:spPr>
      </p:pic>
      <p:grpSp>
        <p:nvGrpSpPr>
          <p:cNvPr id="31" name="Group 30">
            <a:extLst>
              <a:ext uri="{FF2B5EF4-FFF2-40B4-BE49-F238E27FC236}">
                <a16:creationId xmlns:a16="http://schemas.microsoft.com/office/drawing/2014/main" id="{CDA17D7C-7C63-439C-8B50-C9B0F0F9AAF7}"/>
              </a:ext>
              <a:ext uri="{C183D7F6-B498-43B3-948B-1728B52AA6E4}">
                <adec:decorative xmlns:adec="http://schemas.microsoft.com/office/drawing/2017/decorative" val="1"/>
              </a:ext>
            </a:extLst>
          </p:cNvPr>
          <p:cNvGrpSpPr/>
          <p:nvPr/>
        </p:nvGrpSpPr>
        <p:grpSpPr>
          <a:xfrm flipH="1">
            <a:off x="427839" y="252563"/>
            <a:ext cx="11121428" cy="5995838"/>
            <a:chOff x="252031" y="391887"/>
            <a:chExt cx="7433283" cy="6215741"/>
          </a:xfrm>
        </p:grpSpPr>
        <p:sp>
          <p:nvSpPr>
            <p:cNvPr id="32" name="Rectangle 31">
              <a:extLst>
                <a:ext uri="{FF2B5EF4-FFF2-40B4-BE49-F238E27FC236}">
                  <a16:creationId xmlns:a16="http://schemas.microsoft.com/office/drawing/2014/main" id="{32FD79E9-DA87-4AE3-AB4F-454E8B1C7E28}"/>
                </a:ext>
              </a:extLst>
            </p:cNvPr>
            <p:cNvSpPr/>
            <p:nvPr userDrawn="1"/>
          </p:nvSpPr>
          <p:spPr>
            <a:xfrm>
              <a:off x="609600" y="391887"/>
              <a:ext cx="7075714" cy="5878284"/>
            </a:xfrm>
            <a:prstGeom prst="rect">
              <a:avLst/>
            </a:prstGeom>
            <a:noFill/>
            <a:ln w="1270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C0DB13C1-B4FB-4D33-A199-5BB34983AB47}"/>
                </a:ext>
              </a:extLst>
            </p:cNvPr>
            <p:cNvSpPr/>
            <p:nvPr userDrawn="1"/>
          </p:nvSpPr>
          <p:spPr>
            <a:xfrm>
              <a:off x="979714" y="1181214"/>
              <a:ext cx="6425251"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34" name="Rectangle 33">
              <a:extLst>
                <a:ext uri="{FF2B5EF4-FFF2-40B4-BE49-F238E27FC236}">
                  <a16:creationId xmlns:a16="http://schemas.microsoft.com/office/drawing/2014/main" id="{97CAE694-E5D7-45D8-80CE-4067B6610E53}"/>
                </a:ext>
              </a:extLst>
            </p:cNvPr>
            <p:cNvSpPr/>
            <p:nvPr userDrawn="1"/>
          </p:nvSpPr>
          <p:spPr>
            <a:xfrm>
              <a:off x="252031" y="655467"/>
              <a:ext cx="6760444" cy="5715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itle 6">
            <a:extLst>
              <a:ext uri="{FF2B5EF4-FFF2-40B4-BE49-F238E27FC236}">
                <a16:creationId xmlns:a16="http://schemas.microsoft.com/office/drawing/2014/main" id="{D5445F47-6D74-450C-BC16-998D2021AD78}"/>
              </a:ext>
            </a:extLst>
          </p:cNvPr>
          <p:cNvSpPr>
            <a:spLocks noGrp="1"/>
          </p:cNvSpPr>
          <p:nvPr>
            <p:ph type="title"/>
          </p:nvPr>
        </p:nvSpPr>
        <p:spPr>
          <a:xfrm>
            <a:off x="1676482" y="675074"/>
            <a:ext cx="7784510" cy="573989"/>
          </a:xfrm>
        </p:spPr>
        <p:txBody>
          <a:bodyPr/>
          <a:lstStyle/>
          <a:p>
            <a:pPr algn="l"/>
            <a:r>
              <a:rPr lang="en-US" dirty="0"/>
              <a:t>Terminology: periodicals</a:t>
            </a:r>
          </a:p>
        </p:txBody>
      </p:sp>
      <p:sp>
        <p:nvSpPr>
          <p:cNvPr id="4" name="Content Placeholder 3">
            <a:extLst>
              <a:ext uri="{FF2B5EF4-FFF2-40B4-BE49-F238E27FC236}">
                <a16:creationId xmlns:a16="http://schemas.microsoft.com/office/drawing/2014/main" id="{2885A4AC-9AA0-4EFF-8162-609223BF5D70}"/>
              </a:ext>
            </a:extLst>
          </p:cNvPr>
          <p:cNvSpPr>
            <a:spLocks noGrp="1"/>
          </p:cNvSpPr>
          <p:nvPr>
            <p:ph idx="1"/>
          </p:nvPr>
        </p:nvSpPr>
        <p:spPr>
          <a:xfrm>
            <a:off x="1676481" y="2010465"/>
            <a:ext cx="6117771" cy="3628336"/>
          </a:xfrm>
        </p:spPr>
        <p:txBody>
          <a:bodyPr>
            <a:normAutofit/>
          </a:bodyPr>
          <a:lstStyle/>
          <a:p>
            <a:pPr>
              <a:lnSpc>
                <a:spcPct val="110000"/>
              </a:lnSpc>
              <a:spcBef>
                <a:spcPts val="0"/>
              </a:spcBef>
              <a:buFont typeface="Wingdings" panose="05000000000000000000" pitchFamily="2" charset="2"/>
              <a:buChar char="§"/>
            </a:pPr>
            <a:r>
              <a:rPr lang="en-US" sz="4000" dirty="0"/>
              <a:t>Journal articles</a:t>
            </a:r>
          </a:p>
          <a:p>
            <a:pPr>
              <a:lnSpc>
                <a:spcPct val="110000"/>
              </a:lnSpc>
              <a:spcBef>
                <a:spcPts val="0"/>
              </a:spcBef>
              <a:buFont typeface="Wingdings" panose="05000000000000000000" pitchFamily="2" charset="2"/>
              <a:buChar char="§"/>
            </a:pPr>
            <a:r>
              <a:rPr lang="en-US" sz="4000" dirty="0"/>
              <a:t>Journals</a:t>
            </a:r>
          </a:p>
          <a:p>
            <a:pPr>
              <a:lnSpc>
                <a:spcPct val="110000"/>
              </a:lnSpc>
              <a:spcBef>
                <a:spcPts val="0"/>
              </a:spcBef>
              <a:buFont typeface="Wingdings" panose="05000000000000000000" pitchFamily="2" charset="2"/>
              <a:buChar char="§"/>
            </a:pPr>
            <a:r>
              <a:rPr lang="en-US" sz="4000" dirty="0"/>
              <a:t>Databases</a:t>
            </a:r>
          </a:p>
          <a:p>
            <a:pPr marL="0" indent="0">
              <a:lnSpc>
                <a:spcPct val="110000"/>
              </a:lnSpc>
              <a:spcBef>
                <a:spcPts val="0"/>
              </a:spcBef>
              <a:buNone/>
            </a:pPr>
            <a:endParaRPr lang="en-US" sz="2400" dirty="0"/>
          </a:p>
        </p:txBody>
      </p:sp>
      <p:sp>
        <p:nvSpPr>
          <p:cNvPr id="11" name="Rectangle: Single Corner Snipped 10">
            <a:extLst>
              <a:ext uri="{FF2B5EF4-FFF2-40B4-BE49-F238E27FC236}">
                <a16:creationId xmlns:a16="http://schemas.microsoft.com/office/drawing/2014/main" id="{851F9C8F-B284-4FE9-A76C-49BE3BEE3853}"/>
              </a:ext>
              <a:ext uri="{C183D7F6-B498-43B3-948B-1728B52AA6E4}">
                <adec:decorative xmlns:adec="http://schemas.microsoft.com/office/drawing/2017/decorative" val="1"/>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Placeholder 5">
            <a:extLst>
              <a:ext uri="{FF2B5EF4-FFF2-40B4-BE49-F238E27FC236}">
                <a16:creationId xmlns:a16="http://schemas.microsoft.com/office/drawing/2014/main" id="{75EF0122-21C6-4139-B8D0-688B2553C487}"/>
              </a:ext>
            </a:extLst>
          </p:cNvPr>
          <p:cNvSpPr>
            <a:spLocks noGrp="1"/>
          </p:cNvSpPr>
          <p:nvPr>
            <p:ph type="sldNum" sz="quarter" idx="17"/>
          </p:nvPr>
        </p:nvSpPr>
        <p:spPr>
          <a:xfrm>
            <a:off x="11549268" y="6413649"/>
            <a:ext cx="642731" cy="407804"/>
          </a:xfrm>
          <a:prstGeom prst="rect">
            <a:avLst/>
          </a:prstGeom>
        </p:spPr>
        <p:txBody>
          <a:bodyPr vert="horz" lIns="91440" tIns="45720" rIns="91440" bIns="45720" rtlCol="0" anchor="ctr"/>
          <a:lstStyle>
            <a:lvl1pPr algn="ctr">
              <a:defRPr sz="1200">
                <a:solidFill>
                  <a:schemeClr val="bg1"/>
                </a:solidFill>
              </a:defRPr>
            </a:lvl1pPr>
          </a:lstStyle>
          <a:p>
            <a:fld id="{8C2E478F-E849-4A8C-AF1F-CBCC78A7CBFA}" type="slidenum">
              <a:rPr lang="en-US" smtClean="0"/>
              <a:pPr/>
              <a:t>5</a:t>
            </a:fld>
            <a:endParaRPr lang="en-US" dirty="0"/>
          </a:p>
        </p:txBody>
      </p:sp>
    </p:spTree>
    <p:extLst>
      <p:ext uri="{BB962C8B-B14F-4D97-AF65-F5344CB8AC3E}">
        <p14:creationId xmlns:p14="http://schemas.microsoft.com/office/powerpoint/2010/main" val="12247962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5E06080F-9F80-49D4-9D28-F3FD457E4278}"/>
              </a:ext>
            </a:extLst>
          </p:cNvPr>
          <p:cNvPicPr>
            <a:picLocks noGrp="1" noChangeAspect="1"/>
          </p:cNvPicPr>
          <p:nvPr>
            <p:ph type="pic" sz="quarter" idx="15"/>
          </p:nvPr>
        </p:nvPicPr>
        <p:blipFill>
          <a:blip r:embed="rId3"/>
          <a:srcRect/>
          <a:stretch/>
        </p:blipFill>
        <p:spPr>
          <a:xfrm>
            <a:off x="1" y="0"/>
            <a:ext cx="7249885" cy="6858000"/>
          </a:xfrm>
        </p:spPr>
      </p:pic>
      <p:grpSp>
        <p:nvGrpSpPr>
          <p:cNvPr id="31" name="Group 30">
            <a:extLst>
              <a:ext uri="{FF2B5EF4-FFF2-40B4-BE49-F238E27FC236}">
                <a16:creationId xmlns:a16="http://schemas.microsoft.com/office/drawing/2014/main" id="{CDA17D7C-7C63-439C-8B50-C9B0F0F9AAF7}"/>
              </a:ext>
              <a:ext uri="{C183D7F6-B498-43B3-948B-1728B52AA6E4}">
                <adec:decorative xmlns:adec="http://schemas.microsoft.com/office/drawing/2017/decorative" val="1"/>
              </a:ext>
            </a:extLst>
          </p:cNvPr>
          <p:cNvGrpSpPr/>
          <p:nvPr/>
        </p:nvGrpSpPr>
        <p:grpSpPr>
          <a:xfrm flipH="1">
            <a:off x="427839" y="252563"/>
            <a:ext cx="11121428" cy="5995838"/>
            <a:chOff x="252031" y="391887"/>
            <a:chExt cx="7433283" cy="6215741"/>
          </a:xfrm>
        </p:grpSpPr>
        <p:sp>
          <p:nvSpPr>
            <p:cNvPr id="32" name="Rectangle 31">
              <a:extLst>
                <a:ext uri="{FF2B5EF4-FFF2-40B4-BE49-F238E27FC236}">
                  <a16:creationId xmlns:a16="http://schemas.microsoft.com/office/drawing/2014/main" id="{32FD79E9-DA87-4AE3-AB4F-454E8B1C7E28}"/>
                </a:ext>
              </a:extLst>
            </p:cNvPr>
            <p:cNvSpPr/>
            <p:nvPr userDrawn="1"/>
          </p:nvSpPr>
          <p:spPr>
            <a:xfrm>
              <a:off x="609600" y="391887"/>
              <a:ext cx="7075714" cy="5878284"/>
            </a:xfrm>
            <a:prstGeom prst="rect">
              <a:avLst/>
            </a:prstGeom>
            <a:noFill/>
            <a:ln w="1270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C0DB13C1-B4FB-4D33-A199-5BB34983AB47}"/>
                </a:ext>
              </a:extLst>
            </p:cNvPr>
            <p:cNvSpPr/>
            <p:nvPr userDrawn="1"/>
          </p:nvSpPr>
          <p:spPr>
            <a:xfrm>
              <a:off x="979714" y="1181214"/>
              <a:ext cx="6425251"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34" name="Rectangle 33">
              <a:extLst>
                <a:ext uri="{FF2B5EF4-FFF2-40B4-BE49-F238E27FC236}">
                  <a16:creationId xmlns:a16="http://schemas.microsoft.com/office/drawing/2014/main" id="{97CAE694-E5D7-45D8-80CE-4067B6610E53}"/>
                </a:ext>
              </a:extLst>
            </p:cNvPr>
            <p:cNvSpPr/>
            <p:nvPr userDrawn="1"/>
          </p:nvSpPr>
          <p:spPr>
            <a:xfrm>
              <a:off x="252031" y="655467"/>
              <a:ext cx="6760444" cy="5715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itle 6">
            <a:extLst>
              <a:ext uri="{FF2B5EF4-FFF2-40B4-BE49-F238E27FC236}">
                <a16:creationId xmlns:a16="http://schemas.microsoft.com/office/drawing/2014/main" id="{D5445F47-6D74-450C-BC16-998D2021AD78}"/>
              </a:ext>
            </a:extLst>
          </p:cNvPr>
          <p:cNvSpPr>
            <a:spLocks noGrp="1"/>
          </p:cNvSpPr>
          <p:nvPr>
            <p:ph type="title"/>
          </p:nvPr>
        </p:nvSpPr>
        <p:spPr>
          <a:xfrm>
            <a:off x="1731467" y="788782"/>
            <a:ext cx="7784510" cy="573989"/>
          </a:xfrm>
        </p:spPr>
        <p:txBody>
          <a:bodyPr/>
          <a:lstStyle/>
          <a:p>
            <a:pPr algn="l"/>
            <a:r>
              <a:rPr lang="en-US" dirty="0"/>
              <a:t>Putting it all together</a:t>
            </a:r>
          </a:p>
        </p:txBody>
      </p:sp>
      <p:sp>
        <p:nvSpPr>
          <p:cNvPr id="11" name="Rectangle: Single Corner Snipped 10">
            <a:extLst>
              <a:ext uri="{FF2B5EF4-FFF2-40B4-BE49-F238E27FC236}">
                <a16:creationId xmlns:a16="http://schemas.microsoft.com/office/drawing/2014/main" id="{851F9C8F-B284-4FE9-A76C-49BE3BEE3853}"/>
              </a:ext>
              <a:ext uri="{C183D7F6-B498-43B3-948B-1728B52AA6E4}">
                <adec:decorative xmlns:adec="http://schemas.microsoft.com/office/drawing/2017/decorative" val="1"/>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Placeholder 5">
            <a:extLst>
              <a:ext uri="{FF2B5EF4-FFF2-40B4-BE49-F238E27FC236}">
                <a16:creationId xmlns:a16="http://schemas.microsoft.com/office/drawing/2014/main" id="{75EF0122-21C6-4139-B8D0-688B2553C487}"/>
              </a:ext>
            </a:extLst>
          </p:cNvPr>
          <p:cNvSpPr>
            <a:spLocks noGrp="1"/>
          </p:cNvSpPr>
          <p:nvPr>
            <p:ph type="sldNum" sz="quarter" idx="17"/>
          </p:nvPr>
        </p:nvSpPr>
        <p:spPr>
          <a:xfrm>
            <a:off x="11549268" y="6413649"/>
            <a:ext cx="642731" cy="407804"/>
          </a:xfrm>
          <a:prstGeom prst="rect">
            <a:avLst/>
          </a:prstGeom>
        </p:spPr>
        <p:txBody>
          <a:bodyPr vert="horz" lIns="91440" tIns="45720" rIns="91440" bIns="45720" rtlCol="0" anchor="ctr"/>
          <a:lstStyle>
            <a:lvl1pPr algn="ctr">
              <a:defRPr sz="1200">
                <a:solidFill>
                  <a:schemeClr val="bg1"/>
                </a:solidFill>
              </a:defRPr>
            </a:lvl1pPr>
          </a:lstStyle>
          <a:p>
            <a:fld id="{8C2E478F-E849-4A8C-AF1F-CBCC78A7CBFA}" type="slidenum">
              <a:rPr lang="en-US" smtClean="0"/>
              <a:pPr/>
              <a:t>50</a:t>
            </a:fld>
            <a:endParaRPr lang="en-US" dirty="0"/>
          </a:p>
        </p:txBody>
      </p:sp>
      <p:sp>
        <p:nvSpPr>
          <p:cNvPr id="5" name="Content Placeholder 4">
            <a:extLst>
              <a:ext uri="{FF2B5EF4-FFF2-40B4-BE49-F238E27FC236}">
                <a16:creationId xmlns:a16="http://schemas.microsoft.com/office/drawing/2014/main" id="{FE7E1BF1-A1EE-4D60-82B7-2957513A7C70}"/>
              </a:ext>
            </a:extLst>
          </p:cNvPr>
          <p:cNvSpPr>
            <a:spLocks noGrp="1"/>
          </p:cNvSpPr>
          <p:nvPr>
            <p:ph idx="1"/>
          </p:nvPr>
        </p:nvSpPr>
        <p:spPr>
          <a:xfrm>
            <a:off x="1649411" y="1362772"/>
            <a:ext cx="10114749" cy="4825608"/>
          </a:xfrm>
        </p:spPr>
        <p:txBody>
          <a:bodyPr>
            <a:normAutofit fontScale="55000" lnSpcReduction="20000"/>
          </a:bodyPr>
          <a:lstStyle/>
          <a:p>
            <a:pPr marL="0" indent="0">
              <a:buNone/>
            </a:pPr>
            <a:r>
              <a:rPr lang="en-CA" sz="4800" dirty="0"/>
              <a:t>("self-driving car" OR "self driving car" OR "self-driving automobile" OR "self driving automobile” OR "autonomous vehicle" OR “self-driving vehicle" OR “self driving vehicle“ OR “driver-less car”) </a:t>
            </a:r>
          </a:p>
          <a:p>
            <a:pPr marL="0" indent="0">
              <a:buNone/>
            </a:pPr>
            <a:r>
              <a:rPr lang="en-CA" sz="4800" dirty="0"/>
              <a:t>AND </a:t>
            </a:r>
          </a:p>
          <a:p>
            <a:pPr marL="0" indent="0">
              <a:buNone/>
            </a:pPr>
            <a:r>
              <a:rPr lang="en-CA" sz="4800" dirty="0"/>
              <a:t>(ethic* OR decision-making OR accident OR </a:t>
            </a:r>
            <a:r>
              <a:rPr lang="en-CA" sz="4800" dirty="0" err="1"/>
              <a:t>fatalit</a:t>
            </a:r>
            <a:r>
              <a:rPr lang="en-CA" sz="4800" dirty="0"/>
              <a:t>* OR crash OR moral*)</a:t>
            </a:r>
          </a:p>
          <a:p>
            <a:pPr marL="0" indent="0">
              <a:buNone/>
            </a:pPr>
            <a:r>
              <a:rPr lang="en-CA" sz="4800" dirty="0"/>
              <a:t>AND </a:t>
            </a:r>
          </a:p>
          <a:p>
            <a:pPr marL="0" indent="0">
              <a:buNone/>
            </a:pPr>
            <a:r>
              <a:rPr lang="en-CA" sz="4800" dirty="0"/>
              <a:t>(design OR </a:t>
            </a:r>
            <a:r>
              <a:rPr lang="en-CA" sz="4800" dirty="0" err="1"/>
              <a:t>manufactur</a:t>
            </a:r>
            <a:r>
              <a:rPr lang="en-CA" sz="4800" dirty="0"/>
              <a:t>* OR engineer* OR compliance) </a:t>
            </a:r>
          </a:p>
          <a:p>
            <a:pPr marL="0" indent="0">
              <a:buNone/>
            </a:pPr>
            <a:endParaRPr lang="en-CA" sz="4800" dirty="0"/>
          </a:p>
        </p:txBody>
      </p:sp>
      <p:sp>
        <p:nvSpPr>
          <p:cNvPr id="13" name="Content Placeholder 4">
            <a:extLst>
              <a:ext uri="{FF2B5EF4-FFF2-40B4-BE49-F238E27FC236}">
                <a16:creationId xmlns:a16="http://schemas.microsoft.com/office/drawing/2014/main" id="{017A6115-AAC3-4B05-9585-9EED8E035F5D}"/>
              </a:ext>
            </a:extLst>
          </p:cNvPr>
          <p:cNvSpPr txBox="1">
            <a:spLocks/>
          </p:cNvSpPr>
          <p:nvPr/>
        </p:nvSpPr>
        <p:spPr>
          <a:xfrm>
            <a:off x="7105760" y="2268293"/>
            <a:ext cx="4495754" cy="3882591"/>
          </a:xfrm>
          <a:prstGeom prst="rect">
            <a:avLst/>
          </a:prstGeom>
        </p:spPr>
        <p:txBody>
          <a:bodyPr vert="horz" lIns="0" tIns="45720" rIns="0" bIns="45720" rtlCol="0">
            <a:normAutofit/>
          </a:bodyPr>
          <a:lstStyle>
            <a:lvl1pPr marL="228600" indent="-228600" algn="l" defTabSz="914400" rtl="0" eaLnBrk="1" latinLnBrk="0" hangingPunct="1">
              <a:lnSpc>
                <a:spcPct val="150000"/>
              </a:lnSpc>
              <a:spcBef>
                <a:spcPts val="1000"/>
              </a:spcBef>
              <a:buFont typeface="Arial" panose="020B0604020202020204" pitchFamily="34" charset="0"/>
              <a:buChar char="•"/>
              <a:defRPr sz="1600" kern="1200">
                <a:solidFill>
                  <a:srgbClr val="2F3342"/>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1600" kern="1200">
                <a:solidFill>
                  <a:srgbClr val="2F3342"/>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400" kern="1200">
                <a:solidFill>
                  <a:srgbClr val="2F3342"/>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200" kern="1200">
                <a:solidFill>
                  <a:srgbClr val="2F3342"/>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200" kern="1200">
                <a:solidFill>
                  <a:srgbClr val="2F334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endParaRPr lang="en-CA" sz="3400" dirty="0">
              <a:solidFill>
                <a:schemeClr val="accent5">
                  <a:lumMod val="60000"/>
                  <a:lumOff val="40000"/>
                </a:schemeClr>
              </a:solidFill>
            </a:endParaRPr>
          </a:p>
        </p:txBody>
      </p:sp>
    </p:spTree>
    <p:extLst>
      <p:ext uri="{BB962C8B-B14F-4D97-AF65-F5344CB8AC3E}">
        <p14:creationId xmlns:p14="http://schemas.microsoft.com/office/powerpoint/2010/main" val="11412853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2AA6F2C-A75D-4590-9DF2-1FE83BEE0682}"/>
              </a:ext>
            </a:extLst>
          </p:cNvPr>
          <p:cNvSpPr>
            <a:spLocks noGrp="1"/>
          </p:cNvSpPr>
          <p:nvPr>
            <p:ph type="sldNum" sz="quarter" idx="11"/>
          </p:nvPr>
        </p:nvSpPr>
        <p:spPr/>
        <p:txBody>
          <a:bodyPr/>
          <a:lstStyle/>
          <a:p>
            <a:fld id="{8C2E478F-E849-4A8C-AF1F-CBCC78A7CBFA}" type="slidenum">
              <a:rPr lang="en-US" smtClean="0"/>
              <a:pPr/>
              <a:t>51</a:t>
            </a:fld>
            <a:endParaRPr lang="en-US" dirty="0"/>
          </a:p>
        </p:txBody>
      </p:sp>
      <p:pic>
        <p:nvPicPr>
          <p:cNvPr id="5" name="Picture 4" descr="Graphical user interface, website&#10;&#10;Description automatically generated">
            <a:extLst>
              <a:ext uri="{FF2B5EF4-FFF2-40B4-BE49-F238E27FC236}">
                <a16:creationId xmlns:a16="http://schemas.microsoft.com/office/drawing/2014/main" id="{E5592E31-B92F-43FC-A446-C735885CE61B}"/>
              </a:ext>
            </a:extLst>
          </p:cNvPr>
          <p:cNvPicPr>
            <a:picLocks noChangeAspect="1"/>
          </p:cNvPicPr>
          <p:nvPr/>
        </p:nvPicPr>
        <p:blipFill>
          <a:blip r:embed="rId3"/>
          <a:stretch>
            <a:fillRect/>
          </a:stretch>
        </p:blipFill>
        <p:spPr>
          <a:xfrm>
            <a:off x="1148647" y="375426"/>
            <a:ext cx="9412368" cy="6107147"/>
          </a:xfrm>
          <a:prstGeom prst="rect">
            <a:avLst/>
          </a:prstGeom>
          <a:ln>
            <a:solidFill>
              <a:srgbClr val="038B30"/>
            </a:solidFill>
          </a:ln>
        </p:spPr>
      </p:pic>
    </p:spTree>
    <p:extLst>
      <p:ext uri="{BB962C8B-B14F-4D97-AF65-F5344CB8AC3E}">
        <p14:creationId xmlns:p14="http://schemas.microsoft.com/office/powerpoint/2010/main" val="5475722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2AA6F2C-A75D-4590-9DF2-1FE83BEE0682}"/>
              </a:ext>
            </a:extLst>
          </p:cNvPr>
          <p:cNvSpPr>
            <a:spLocks noGrp="1"/>
          </p:cNvSpPr>
          <p:nvPr>
            <p:ph type="sldNum" sz="quarter" idx="11"/>
          </p:nvPr>
        </p:nvSpPr>
        <p:spPr/>
        <p:txBody>
          <a:bodyPr/>
          <a:lstStyle/>
          <a:p>
            <a:fld id="{8C2E478F-E849-4A8C-AF1F-CBCC78A7CBFA}" type="slidenum">
              <a:rPr lang="en-US" smtClean="0"/>
              <a:pPr/>
              <a:t>52</a:t>
            </a:fld>
            <a:endParaRPr lang="en-US" dirty="0"/>
          </a:p>
        </p:txBody>
      </p:sp>
      <p:pic>
        <p:nvPicPr>
          <p:cNvPr id="4" name="Picture 3" descr="Graphical user interface, text, email&#10;&#10;Description automatically generated">
            <a:extLst>
              <a:ext uri="{FF2B5EF4-FFF2-40B4-BE49-F238E27FC236}">
                <a16:creationId xmlns:a16="http://schemas.microsoft.com/office/drawing/2014/main" id="{508930B5-19B8-4586-836B-D5CA8D78C312}"/>
              </a:ext>
            </a:extLst>
          </p:cNvPr>
          <p:cNvPicPr>
            <a:picLocks noChangeAspect="1"/>
          </p:cNvPicPr>
          <p:nvPr/>
        </p:nvPicPr>
        <p:blipFill>
          <a:blip r:embed="rId3"/>
          <a:stretch>
            <a:fillRect/>
          </a:stretch>
        </p:blipFill>
        <p:spPr>
          <a:xfrm>
            <a:off x="1512968" y="205866"/>
            <a:ext cx="9828131" cy="6411685"/>
          </a:xfrm>
          <a:prstGeom prst="rect">
            <a:avLst/>
          </a:prstGeom>
          <a:ln>
            <a:solidFill>
              <a:srgbClr val="038B30"/>
            </a:solidFill>
          </a:ln>
        </p:spPr>
      </p:pic>
      <p:sp>
        <p:nvSpPr>
          <p:cNvPr id="7" name="Arrow: Right 6">
            <a:extLst>
              <a:ext uri="{FF2B5EF4-FFF2-40B4-BE49-F238E27FC236}">
                <a16:creationId xmlns:a16="http://schemas.microsoft.com/office/drawing/2014/main" id="{B7313FF0-B6F9-46BB-931E-6792F092CE12}"/>
              </a:ext>
            </a:extLst>
          </p:cNvPr>
          <p:cNvSpPr/>
          <p:nvPr/>
        </p:nvSpPr>
        <p:spPr>
          <a:xfrm>
            <a:off x="329367" y="1638300"/>
            <a:ext cx="1043068" cy="406400"/>
          </a:xfrm>
          <a:prstGeom prst="rightArrow">
            <a:avLst/>
          </a:prstGeom>
          <a:solidFill>
            <a:srgbClr val="038B30"/>
          </a:solidFill>
          <a:ln>
            <a:solidFill>
              <a:srgbClr val="2F3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5357645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9E2AC84-D78F-496C-8FE1-B4F66730F36C}"/>
              </a:ext>
            </a:extLst>
          </p:cNvPr>
          <p:cNvSpPr>
            <a:spLocks noGrp="1"/>
          </p:cNvSpPr>
          <p:nvPr>
            <p:ph type="title"/>
          </p:nvPr>
        </p:nvSpPr>
        <p:spPr>
          <a:xfrm>
            <a:off x="595884" y="0"/>
            <a:ext cx="11000232" cy="1188720"/>
          </a:xfrm>
        </p:spPr>
        <p:txBody>
          <a:bodyPr/>
          <a:lstStyle/>
          <a:p>
            <a:endParaRPr lang="en-US"/>
          </a:p>
        </p:txBody>
      </p:sp>
      <p:sp>
        <p:nvSpPr>
          <p:cNvPr id="2" name="Footer Placeholder 1">
            <a:extLst>
              <a:ext uri="{FF2B5EF4-FFF2-40B4-BE49-F238E27FC236}">
                <a16:creationId xmlns:a16="http://schemas.microsoft.com/office/drawing/2014/main" id="{20F4DD41-30A4-4938-94AC-70EDE11C3F41}"/>
              </a:ext>
            </a:extLst>
          </p:cNvPr>
          <p:cNvSpPr>
            <a:spLocks noGrp="1"/>
          </p:cNvSpPr>
          <p:nvPr>
            <p:ph type="ftr" sz="quarter" idx="11"/>
          </p:nvPr>
        </p:nvSpPr>
        <p:spPr>
          <a:xfrm>
            <a:off x="595884" y="6456328"/>
            <a:ext cx="4114800" cy="365125"/>
          </a:xfrm>
        </p:spPr>
        <p:txBody>
          <a:bodyPr anchor="ctr">
            <a:normAutofit/>
          </a:bodyPr>
          <a:lstStyle/>
          <a:p>
            <a:pPr>
              <a:spcAft>
                <a:spcPts val="600"/>
              </a:spcAft>
            </a:pPr>
            <a:r>
              <a:rPr lang="en-US"/>
              <a:t>Add a Footer</a:t>
            </a:r>
          </a:p>
        </p:txBody>
      </p:sp>
      <p:sp>
        <p:nvSpPr>
          <p:cNvPr id="3" name="Slide Number Placeholder 2">
            <a:extLst>
              <a:ext uri="{FF2B5EF4-FFF2-40B4-BE49-F238E27FC236}">
                <a16:creationId xmlns:a16="http://schemas.microsoft.com/office/drawing/2014/main" id="{4F487D70-EA67-42A2-B08A-00BFC8EEE317}"/>
              </a:ext>
            </a:extLst>
          </p:cNvPr>
          <p:cNvSpPr>
            <a:spLocks noGrp="1"/>
          </p:cNvSpPr>
          <p:nvPr>
            <p:ph type="sldNum" sz="quarter" idx="12"/>
          </p:nvPr>
        </p:nvSpPr>
        <p:spPr>
          <a:xfrm>
            <a:off x="11549268" y="6413649"/>
            <a:ext cx="642731" cy="407804"/>
          </a:xfrm>
        </p:spPr>
        <p:txBody>
          <a:bodyPr anchor="ctr">
            <a:normAutofit/>
          </a:bodyPr>
          <a:lstStyle/>
          <a:p>
            <a:pPr>
              <a:spcAft>
                <a:spcPts val="600"/>
              </a:spcAft>
            </a:pPr>
            <a:fld id="{8C2E478F-E849-4A8C-AF1F-CBCC78A7CBFA}" type="slidenum">
              <a:rPr lang="en-US" smtClean="0"/>
              <a:pPr>
                <a:spcAft>
                  <a:spcPts val="600"/>
                </a:spcAft>
              </a:pPr>
              <a:t>53</a:t>
            </a:fld>
            <a:endParaRPr lang="en-US"/>
          </a:p>
        </p:txBody>
      </p:sp>
      <p:pic>
        <p:nvPicPr>
          <p:cNvPr id="6" name="Picture 5" descr="Graphical user interface, text, application&#10;&#10;Description automatically generated">
            <a:extLst>
              <a:ext uri="{FF2B5EF4-FFF2-40B4-BE49-F238E27FC236}">
                <a16:creationId xmlns:a16="http://schemas.microsoft.com/office/drawing/2014/main" id="{307A070A-61A4-43E0-8D30-020138074E39}"/>
              </a:ext>
            </a:extLst>
          </p:cNvPr>
          <p:cNvPicPr>
            <a:picLocks noChangeAspect="1"/>
          </p:cNvPicPr>
          <p:nvPr/>
        </p:nvPicPr>
        <p:blipFill>
          <a:blip r:embed="rId3"/>
          <a:stretch>
            <a:fillRect/>
          </a:stretch>
        </p:blipFill>
        <p:spPr>
          <a:xfrm>
            <a:off x="6801866" y="417175"/>
            <a:ext cx="2813050" cy="5981283"/>
          </a:xfrm>
          <a:prstGeom prst="rect">
            <a:avLst/>
          </a:prstGeom>
          <a:ln>
            <a:solidFill>
              <a:srgbClr val="038B30"/>
            </a:solidFill>
          </a:ln>
        </p:spPr>
      </p:pic>
      <p:pic>
        <p:nvPicPr>
          <p:cNvPr id="8" name="Picture 7" descr="Graphical user interface, text, application&#10;&#10;Description automatically generated">
            <a:extLst>
              <a:ext uri="{FF2B5EF4-FFF2-40B4-BE49-F238E27FC236}">
                <a16:creationId xmlns:a16="http://schemas.microsoft.com/office/drawing/2014/main" id="{5ADF5D0E-981B-46F9-90A4-0FDDDAF26377}"/>
              </a:ext>
            </a:extLst>
          </p:cNvPr>
          <p:cNvPicPr>
            <a:picLocks noChangeAspect="1"/>
          </p:cNvPicPr>
          <p:nvPr/>
        </p:nvPicPr>
        <p:blipFill>
          <a:blip r:embed="rId4"/>
          <a:stretch>
            <a:fillRect/>
          </a:stretch>
        </p:blipFill>
        <p:spPr>
          <a:xfrm>
            <a:off x="2437385" y="415990"/>
            <a:ext cx="2952750" cy="6026020"/>
          </a:xfrm>
          <a:prstGeom prst="rect">
            <a:avLst/>
          </a:prstGeom>
          <a:ln>
            <a:solidFill>
              <a:srgbClr val="038B30"/>
            </a:solidFill>
          </a:ln>
        </p:spPr>
      </p:pic>
      <p:sp>
        <p:nvSpPr>
          <p:cNvPr id="9" name="Arrow: Right 8">
            <a:extLst>
              <a:ext uri="{FF2B5EF4-FFF2-40B4-BE49-F238E27FC236}">
                <a16:creationId xmlns:a16="http://schemas.microsoft.com/office/drawing/2014/main" id="{4E3C0F8D-F8EE-4357-B20F-4F85B05B7023}"/>
              </a:ext>
            </a:extLst>
          </p:cNvPr>
          <p:cNvSpPr/>
          <p:nvPr/>
        </p:nvSpPr>
        <p:spPr>
          <a:xfrm>
            <a:off x="1134620" y="4054475"/>
            <a:ext cx="1193800" cy="558800"/>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12" name="Arrow: Right 11">
            <a:extLst>
              <a:ext uri="{FF2B5EF4-FFF2-40B4-BE49-F238E27FC236}">
                <a16:creationId xmlns:a16="http://schemas.microsoft.com/office/drawing/2014/main" id="{636C9259-0043-4041-9171-0566314F33F6}"/>
              </a:ext>
            </a:extLst>
          </p:cNvPr>
          <p:cNvSpPr/>
          <p:nvPr/>
        </p:nvSpPr>
        <p:spPr>
          <a:xfrm>
            <a:off x="5608066" y="4206875"/>
            <a:ext cx="1193800" cy="558800"/>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5412273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2AA6F2C-A75D-4590-9DF2-1FE83BEE0682}"/>
              </a:ext>
            </a:extLst>
          </p:cNvPr>
          <p:cNvSpPr>
            <a:spLocks noGrp="1"/>
          </p:cNvSpPr>
          <p:nvPr>
            <p:ph type="sldNum" sz="quarter" idx="11"/>
          </p:nvPr>
        </p:nvSpPr>
        <p:spPr/>
        <p:txBody>
          <a:bodyPr/>
          <a:lstStyle/>
          <a:p>
            <a:fld id="{8C2E478F-E849-4A8C-AF1F-CBCC78A7CBFA}" type="slidenum">
              <a:rPr lang="en-US" smtClean="0"/>
              <a:pPr/>
              <a:t>54</a:t>
            </a:fld>
            <a:endParaRPr lang="en-US" dirty="0"/>
          </a:p>
        </p:txBody>
      </p:sp>
      <p:pic>
        <p:nvPicPr>
          <p:cNvPr id="5" name="Picture 4" descr="Graphical user interface, text, application, email&#10;&#10;Description automatically generated">
            <a:extLst>
              <a:ext uri="{FF2B5EF4-FFF2-40B4-BE49-F238E27FC236}">
                <a16:creationId xmlns:a16="http://schemas.microsoft.com/office/drawing/2014/main" id="{F83D8D4E-ACF3-44D9-A943-B92D1C444888}"/>
              </a:ext>
            </a:extLst>
          </p:cNvPr>
          <p:cNvPicPr>
            <a:picLocks noChangeAspect="1"/>
          </p:cNvPicPr>
          <p:nvPr/>
        </p:nvPicPr>
        <p:blipFill>
          <a:blip r:embed="rId3"/>
          <a:stretch>
            <a:fillRect/>
          </a:stretch>
        </p:blipFill>
        <p:spPr>
          <a:xfrm>
            <a:off x="142875" y="1019175"/>
            <a:ext cx="11906250" cy="4819650"/>
          </a:xfrm>
          <a:prstGeom prst="rect">
            <a:avLst/>
          </a:prstGeom>
          <a:ln>
            <a:solidFill>
              <a:srgbClr val="038B30"/>
            </a:solidFill>
          </a:ln>
        </p:spPr>
      </p:pic>
      <p:sp>
        <p:nvSpPr>
          <p:cNvPr id="6" name="Arrow: Right 5">
            <a:extLst>
              <a:ext uri="{FF2B5EF4-FFF2-40B4-BE49-F238E27FC236}">
                <a16:creationId xmlns:a16="http://schemas.microsoft.com/office/drawing/2014/main" id="{878F4C5D-52E9-414B-80D3-A9685CF1EBE7}"/>
              </a:ext>
            </a:extLst>
          </p:cNvPr>
          <p:cNvSpPr/>
          <p:nvPr/>
        </p:nvSpPr>
        <p:spPr>
          <a:xfrm rot="10800000">
            <a:off x="1511300" y="2463799"/>
            <a:ext cx="1016000" cy="319163"/>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532362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2AA6F2C-A75D-4590-9DF2-1FE83BEE0682}"/>
              </a:ext>
            </a:extLst>
          </p:cNvPr>
          <p:cNvSpPr>
            <a:spLocks noGrp="1"/>
          </p:cNvSpPr>
          <p:nvPr>
            <p:ph type="sldNum" sz="quarter" idx="11"/>
          </p:nvPr>
        </p:nvSpPr>
        <p:spPr/>
        <p:txBody>
          <a:bodyPr/>
          <a:lstStyle/>
          <a:p>
            <a:fld id="{8C2E478F-E849-4A8C-AF1F-CBCC78A7CBFA}" type="slidenum">
              <a:rPr lang="en-US" smtClean="0"/>
              <a:pPr/>
              <a:t>55</a:t>
            </a:fld>
            <a:endParaRPr lang="en-US" dirty="0"/>
          </a:p>
        </p:txBody>
      </p:sp>
      <p:pic>
        <p:nvPicPr>
          <p:cNvPr id="9" name="Picture 8" descr="Graphical user interface, text, application, email&#10;&#10;Description automatically generated">
            <a:extLst>
              <a:ext uri="{FF2B5EF4-FFF2-40B4-BE49-F238E27FC236}">
                <a16:creationId xmlns:a16="http://schemas.microsoft.com/office/drawing/2014/main" id="{4543A787-5CEC-4639-A797-20CB5BA07DA5}"/>
              </a:ext>
            </a:extLst>
          </p:cNvPr>
          <p:cNvPicPr>
            <a:picLocks noChangeAspect="1"/>
          </p:cNvPicPr>
          <p:nvPr/>
        </p:nvPicPr>
        <p:blipFill rotWithShape="1">
          <a:blip r:embed="rId3"/>
          <a:srcRect b="40250"/>
          <a:stretch/>
        </p:blipFill>
        <p:spPr>
          <a:xfrm>
            <a:off x="142875" y="1819275"/>
            <a:ext cx="11906250" cy="2879725"/>
          </a:xfrm>
          <a:prstGeom prst="rect">
            <a:avLst/>
          </a:prstGeom>
          <a:ln>
            <a:solidFill>
              <a:srgbClr val="2F3342"/>
            </a:solidFill>
          </a:ln>
        </p:spPr>
      </p:pic>
      <p:sp>
        <p:nvSpPr>
          <p:cNvPr id="10" name="Arrow: Right 9">
            <a:extLst>
              <a:ext uri="{FF2B5EF4-FFF2-40B4-BE49-F238E27FC236}">
                <a16:creationId xmlns:a16="http://schemas.microsoft.com/office/drawing/2014/main" id="{0D0E6A8E-3C1D-4A04-A2D8-1D070DCFD13D}"/>
              </a:ext>
            </a:extLst>
          </p:cNvPr>
          <p:cNvSpPr/>
          <p:nvPr/>
        </p:nvSpPr>
        <p:spPr>
          <a:xfrm>
            <a:off x="8102600" y="3263900"/>
            <a:ext cx="1054100" cy="355600"/>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3644985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2AA6F2C-A75D-4590-9DF2-1FE83BEE0682}"/>
              </a:ext>
            </a:extLst>
          </p:cNvPr>
          <p:cNvSpPr>
            <a:spLocks noGrp="1"/>
          </p:cNvSpPr>
          <p:nvPr>
            <p:ph type="sldNum" sz="quarter" idx="11"/>
          </p:nvPr>
        </p:nvSpPr>
        <p:spPr/>
        <p:txBody>
          <a:bodyPr/>
          <a:lstStyle/>
          <a:p>
            <a:fld id="{8C2E478F-E849-4A8C-AF1F-CBCC78A7CBFA}" type="slidenum">
              <a:rPr lang="en-US" smtClean="0"/>
              <a:pPr/>
              <a:t>56</a:t>
            </a:fld>
            <a:endParaRPr lang="en-US" dirty="0"/>
          </a:p>
        </p:txBody>
      </p:sp>
      <p:pic>
        <p:nvPicPr>
          <p:cNvPr id="5" name="Picture 4" descr="Graphical user interface, application&#10;&#10;Description automatically generated">
            <a:extLst>
              <a:ext uri="{FF2B5EF4-FFF2-40B4-BE49-F238E27FC236}">
                <a16:creationId xmlns:a16="http://schemas.microsoft.com/office/drawing/2014/main" id="{B3695DE0-72FD-4833-9FC5-7B838A5031D5}"/>
              </a:ext>
            </a:extLst>
          </p:cNvPr>
          <p:cNvPicPr>
            <a:picLocks noChangeAspect="1"/>
          </p:cNvPicPr>
          <p:nvPr/>
        </p:nvPicPr>
        <p:blipFill>
          <a:blip r:embed="rId3"/>
          <a:stretch>
            <a:fillRect/>
          </a:stretch>
        </p:blipFill>
        <p:spPr>
          <a:xfrm>
            <a:off x="215030" y="0"/>
            <a:ext cx="11761940" cy="6858000"/>
          </a:xfrm>
          <a:prstGeom prst="rect">
            <a:avLst/>
          </a:prstGeom>
          <a:ln>
            <a:solidFill>
              <a:srgbClr val="2F3342"/>
            </a:solidFill>
          </a:ln>
        </p:spPr>
      </p:pic>
    </p:spTree>
    <p:extLst>
      <p:ext uri="{BB962C8B-B14F-4D97-AF65-F5344CB8AC3E}">
        <p14:creationId xmlns:p14="http://schemas.microsoft.com/office/powerpoint/2010/main" val="28405707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2AA6F2C-A75D-4590-9DF2-1FE83BEE0682}"/>
              </a:ext>
            </a:extLst>
          </p:cNvPr>
          <p:cNvSpPr>
            <a:spLocks noGrp="1"/>
          </p:cNvSpPr>
          <p:nvPr>
            <p:ph type="sldNum" sz="quarter" idx="11"/>
          </p:nvPr>
        </p:nvSpPr>
        <p:spPr/>
        <p:txBody>
          <a:bodyPr/>
          <a:lstStyle/>
          <a:p>
            <a:fld id="{8C2E478F-E849-4A8C-AF1F-CBCC78A7CBFA}" type="slidenum">
              <a:rPr lang="en-US" smtClean="0"/>
              <a:pPr/>
              <a:t>57</a:t>
            </a:fld>
            <a:endParaRPr lang="en-US" dirty="0"/>
          </a:p>
        </p:txBody>
      </p:sp>
      <p:pic>
        <p:nvPicPr>
          <p:cNvPr id="5" name="Picture 4" descr="Graphical user interface, text, application, email&#10;&#10;Description automatically generated">
            <a:extLst>
              <a:ext uri="{FF2B5EF4-FFF2-40B4-BE49-F238E27FC236}">
                <a16:creationId xmlns:a16="http://schemas.microsoft.com/office/drawing/2014/main" id="{A7981A76-5468-471F-8094-55C52F4888AB}"/>
              </a:ext>
            </a:extLst>
          </p:cNvPr>
          <p:cNvPicPr>
            <a:picLocks noChangeAspect="1"/>
          </p:cNvPicPr>
          <p:nvPr/>
        </p:nvPicPr>
        <p:blipFill>
          <a:blip r:embed="rId3"/>
          <a:stretch>
            <a:fillRect/>
          </a:stretch>
        </p:blipFill>
        <p:spPr>
          <a:xfrm>
            <a:off x="198643" y="1436935"/>
            <a:ext cx="11350625" cy="4330452"/>
          </a:xfrm>
          <a:prstGeom prst="rect">
            <a:avLst/>
          </a:prstGeom>
          <a:ln>
            <a:solidFill>
              <a:srgbClr val="2F3342"/>
            </a:solidFill>
          </a:ln>
        </p:spPr>
      </p:pic>
    </p:spTree>
    <p:extLst>
      <p:ext uri="{BB962C8B-B14F-4D97-AF65-F5344CB8AC3E}">
        <p14:creationId xmlns:p14="http://schemas.microsoft.com/office/powerpoint/2010/main" val="28695298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4CB23D9-C417-410B-A5BA-976F21234725}"/>
              </a:ext>
            </a:extLst>
          </p:cNvPr>
          <p:cNvSpPr>
            <a:spLocks noGrp="1"/>
          </p:cNvSpPr>
          <p:nvPr>
            <p:ph type="sldNum" sz="quarter" idx="11"/>
          </p:nvPr>
        </p:nvSpPr>
        <p:spPr/>
        <p:txBody>
          <a:bodyPr/>
          <a:lstStyle/>
          <a:p>
            <a:fld id="{8C2E478F-E849-4A8C-AF1F-CBCC78A7CBFA}" type="slidenum">
              <a:rPr lang="en-US" smtClean="0"/>
              <a:pPr/>
              <a:t>58</a:t>
            </a:fld>
            <a:endParaRPr lang="en-US" dirty="0"/>
          </a:p>
        </p:txBody>
      </p:sp>
      <p:pic>
        <p:nvPicPr>
          <p:cNvPr id="7" name="Picture 6" descr="Graphical user interface, text, application, email&#10;&#10;Description automatically generated">
            <a:extLst>
              <a:ext uri="{FF2B5EF4-FFF2-40B4-BE49-F238E27FC236}">
                <a16:creationId xmlns:a16="http://schemas.microsoft.com/office/drawing/2014/main" id="{0E28C385-BECD-4B57-A902-5DDBCBFFC883}"/>
              </a:ext>
            </a:extLst>
          </p:cNvPr>
          <p:cNvPicPr>
            <a:picLocks noChangeAspect="1"/>
          </p:cNvPicPr>
          <p:nvPr/>
        </p:nvPicPr>
        <p:blipFill>
          <a:blip r:embed="rId3"/>
          <a:stretch>
            <a:fillRect/>
          </a:stretch>
        </p:blipFill>
        <p:spPr>
          <a:xfrm>
            <a:off x="743743" y="427130"/>
            <a:ext cx="10704513" cy="5775140"/>
          </a:xfrm>
          <a:prstGeom prst="rect">
            <a:avLst/>
          </a:prstGeom>
          <a:ln>
            <a:solidFill>
              <a:srgbClr val="2F3342"/>
            </a:solidFill>
          </a:ln>
        </p:spPr>
      </p:pic>
      <p:sp>
        <p:nvSpPr>
          <p:cNvPr id="8" name="Oval 7">
            <a:extLst>
              <a:ext uri="{FF2B5EF4-FFF2-40B4-BE49-F238E27FC236}">
                <a16:creationId xmlns:a16="http://schemas.microsoft.com/office/drawing/2014/main" id="{A825B5AD-DCC2-4928-839E-C3DC7829DC53}"/>
              </a:ext>
            </a:extLst>
          </p:cNvPr>
          <p:cNvSpPr/>
          <p:nvPr/>
        </p:nvSpPr>
        <p:spPr>
          <a:xfrm>
            <a:off x="546100" y="1638300"/>
            <a:ext cx="1524000" cy="342900"/>
          </a:xfrm>
          <a:prstGeom prst="ellipse">
            <a:avLst/>
          </a:prstGeom>
          <a:noFill/>
          <a:ln w="38100">
            <a:solidFill>
              <a:srgbClr val="038B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9149251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9E2AC84-D78F-496C-8FE1-B4F66730F36C}"/>
              </a:ext>
            </a:extLst>
          </p:cNvPr>
          <p:cNvSpPr>
            <a:spLocks noGrp="1"/>
          </p:cNvSpPr>
          <p:nvPr>
            <p:ph type="title"/>
          </p:nvPr>
        </p:nvSpPr>
        <p:spPr>
          <a:xfrm>
            <a:off x="595884" y="0"/>
            <a:ext cx="11000232" cy="1188720"/>
          </a:xfrm>
        </p:spPr>
        <p:txBody>
          <a:bodyPr/>
          <a:lstStyle/>
          <a:p>
            <a:endParaRPr lang="en-US"/>
          </a:p>
        </p:txBody>
      </p:sp>
      <p:sp>
        <p:nvSpPr>
          <p:cNvPr id="2" name="Footer Placeholder 1">
            <a:extLst>
              <a:ext uri="{FF2B5EF4-FFF2-40B4-BE49-F238E27FC236}">
                <a16:creationId xmlns:a16="http://schemas.microsoft.com/office/drawing/2014/main" id="{20F4DD41-30A4-4938-94AC-70EDE11C3F41}"/>
              </a:ext>
            </a:extLst>
          </p:cNvPr>
          <p:cNvSpPr>
            <a:spLocks noGrp="1"/>
          </p:cNvSpPr>
          <p:nvPr>
            <p:ph type="ftr" sz="quarter" idx="11"/>
          </p:nvPr>
        </p:nvSpPr>
        <p:spPr>
          <a:xfrm>
            <a:off x="595884" y="6456328"/>
            <a:ext cx="4114800" cy="365125"/>
          </a:xfrm>
        </p:spPr>
        <p:txBody>
          <a:bodyPr anchor="ctr">
            <a:normAutofit/>
          </a:bodyPr>
          <a:lstStyle/>
          <a:p>
            <a:pPr>
              <a:spcAft>
                <a:spcPts val="600"/>
              </a:spcAft>
            </a:pPr>
            <a:r>
              <a:rPr lang="en-US"/>
              <a:t>Add a Footer</a:t>
            </a:r>
          </a:p>
        </p:txBody>
      </p:sp>
      <p:sp>
        <p:nvSpPr>
          <p:cNvPr id="3" name="Slide Number Placeholder 2">
            <a:extLst>
              <a:ext uri="{FF2B5EF4-FFF2-40B4-BE49-F238E27FC236}">
                <a16:creationId xmlns:a16="http://schemas.microsoft.com/office/drawing/2014/main" id="{4F487D70-EA67-42A2-B08A-00BFC8EEE317}"/>
              </a:ext>
            </a:extLst>
          </p:cNvPr>
          <p:cNvSpPr>
            <a:spLocks noGrp="1"/>
          </p:cNvSpPr>
          <p:nvPr>
            <p:ph type="sldNum" sz="quarter" idx="12"/>
          </p:nvPr>
        </p:nvSpPr>
        <p:spPr>
          <a:xfrm>
            <a:off x="11549268" y="6413649"/>
            <a:ext cx="642731" cy="407804"/>
          </a:xfrm>
        </p:spPr>
        <p:txBody>
          <a:bodyPr anchor="ctr">
            <a:normAutofit/>
          </a:bodyPr>
          <a:lstStyle/>
          <a:p>
            <a:pPr>
              <a:spcAft>
                <a:spcPts val="600"/>
              </a:spcAft>
            </a:pPr>
            <a:fld id="{8C2E478F-E849-4A8C-AF1F-CBCC78A7CBFA}" type="slidenum">
              <a:rPr lang="en-US" smtClean="0"/>
              <a:pPr>
                <a:spcAft>
                  <a:spcPts val="600"/>
                </a:spcAft>
              </a:pPr>
              <a:t>59</a:t>
            </a:fld>
            <a:endParaRPr lang="en-US"/>
          </a:p>
        </p:txBody>
      </p:sp>
      <p:pic>
        <p:nvPicPr>
          <p:cNvPr id="6" name="Picture 5" descr="Table&#10;&#10;Description automatically generated">
            <a:extLst>
              <a:ext uri="{FF2B5EF4-FFF2-40B4-BE49-F238E27FC236}">
                <a16:creationId xmlns:a16="http://schemas.microsoft.com/office/drawing/2014/main" id="{51ED606B-C4B7-4BC9-9570-F5880F617816}"/>
              </a:ext>
            </a:extLst>
          </p:cNvPr>
          <p:cNvPicPr>
            <a:picLocks noChangeAspect="1"/>
          </p:cNvPicPr>
          <p:nvPr/>
        </p:nvPicPr>
        <p:blipFill>
          <a:blip r:embed="rId2"/>
          <a:stretch>
            <a:fillRect/>
          </a:stretch>
        </p:blipFill>
        <p:spPr>
          <a:xfrm>
            <a:off x="3344862" y="268940"/>
            <a:ext cx="5849938" cy="6320120"/>
          </a:xfrm>
          <a:prstGeom prst="rect">
            <a:avLst/>
          </a:prstGeom>
          <a:ln>
            <a:solidFill>
              <a:srgbClr val="2F3342"/>
            </a:solidFill>
          </a:ln>
        </p:spPr>
      </p:pic>
    </p:spTree>
    <p:extLst>
      <p:ext uri="{BB962C8B-B14F-4D97-AF65-F5344CB8AC3E}">
        <p14:creationId xmlns:p14="http://schemas.microsoft.com/office/powerpoint/2010/main" val="29643714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A5144-08F6-4CB2-9606-79D99F902125}"/>
              </a:ext>
            </a:extLst>
          </p:cNvPr>
          <p:cNvSpPr>
            <a:spLocks noGrp="1"/>
          </p:cNvSpPr>
          <p:nvPr>
            <p:ph type="title"/>
          </p:nvPr>
        </p:nvSpPr>
        <p:spPr>
          <a:xfrm>
            <a:off x="595884" y="0"/>
            <a:ext cx="11000232" cy="1188720"/>
          </a:xfrm>
        </p:spPr>
        <p:txBody>
          <a:bodyPr anchor="ctr">
            <a:normAutofit/>
          </a:bodyPr>
          <a:lstStyle/>
          <a:p>
            <a:r>
              <a:rPr lang="en-CA"/>
              <a:t>Journal article</a:t>
            </a:r>
          </a:p>
        </p:txBody>
      </p:sp>
      <p:sp>
        <p:nvSpPr>
          <p:cNvPr id="11" name="Footer Placeholder 3">
            <a:extLst>
              <a:ext uri="{FF2B5EF4-FFF2-40B4-BE49-F238E27FC236}">
                <a16:creationId xmlns:a16="http://schemas.microsoft.com/office/drawing/2014/main" id="{3DC0C488-FB71-4FA7-AA25-0DA796B5950C}"/>
              </a:ext>
            </a:extLst>
          </p:cNvPr>
          <p:cNvSpPr>
            <a:spLocks noGrp="1"/>
          </p:cNvSpPr>
          <p:nvPr>
            <p:ph type="ftr" sz="quarter" idx="11"/>
          </p:nvPr>
        </p:nvSpPr>
        <p:spPr>
          <a:xfrm>
            <a:off x="595884" y="6456328"/>
            <a:ext cx="4114800" cy="365125"/>
          </a:xfrm>
        </p:spPr>
        <p:txBody>
          <a:bodyPr/>
          <a:lstStyle/>
          <a:p>
            <a:pPr>
              <a:spcAft>
                <a:spcPts val="600"/>
              </a:spcAft>
            </a:pPr>
            <a:r>
              <a:rPr lang="en-US"/>
              <a:t>
              </a:t>
            </a:r>
          </a:p>
        </p:txBody>
      </p:sp>
      <p:sp>
        <p:nvSpPr>
          <p:cNvPr id="3" name="Slide Number Placeholder 2">
            <a:extLst>
              <a:ext uri="{FF2B5EF4-FFF2-40B4-BE49-F238E27FC236}">
                <a16:creationId xmlns:a16="http://schemas.microsoft.com/office/drawing/2014/main" id="{F8E97E6A-C3F8-47DA-854E-54658517E20D}"/>
              </a:ext>
            </a:extLst>
          </p:cNvPr>
          <p:cNvSpPr>
            <a:spLocks noGrp="1"/>
          </p:cNvSpPr>
          <p:nvPr>
            <p:ph type="sldNum" sz="quarter" idx="12"/>
          </p:nvPr>
        </p:nvSpPr>
        <p:spPr>
          <a:xfrm>
            <a:off x="11549268" y="6413649"/>
            <a:ext cx="642731" cy="407804"/>
          </a:xfrm>
        </p:spPr>
        <p:txBody>
          <a:bodyPr anchor="ctr">
            <a:normAutofit/>
          </a:bodyPr>
          <a:lstStyle/>
          <a:p>
            <a:pPr>
              <a:spcAft>
                <a:spcPts val="600"/>
              </a:spcAft>
            </a:pPr>
            <a:fld id="{6D22F896-40B5-4ADD-8801-0D06FADFA095}" type="slidenum">
              <a:rPr lang="en-US" smtClean="0"/>
              <a:pPr>
                <a:spcAft>
                  <a:spcPts val="600"/>
                </a:spcAft>
              </a:pPr>
              <a:t>6</a:t>
            </a:fld>
            <a:endParaRPr lang="en-US"/>
          </a:p>
        </p:txBody>
      </p:sp>
      <p:pic>
        <p:nvPicPr>
          <p:cNvPr id="5" name="Picture 4" descr="Text&#10;&#10;Description automatically generated">
            <a:extLst>
              <a:ext uri="{FF2B5EF4-FFF2-40B4-BE49-F238E27FC236}">
                <a16:creationId xmlns:a16="http://schemas.microsoft.com/office/drawing/2014/main" id="{9A5976B9-AA97-4475-AF45-24057FB01C52}"/>
              </a:ext>
            </a:extLst>
          </p:cNvPr>
          <p:cNvPicPr>
            <a:picLocks noChangeAspect="1"/>
          </p:cNvPicPr>
          <p:nvPr/>
        </p:nvPicPr>
        <p:blipFill>
          <a:blip r:embed="rId3"/>
          <a:stretch>
            <a:fillRect/>
          </a:stretch>
        </p:blipFill>
        <p:spPr>
          <a:xfrm>
            <a:off x="4103245" y="1318486"/>
            <a:ext cx="3985510" cy="5137842"/>
          </a:xfrm>
          <a:prstGeom prst="rect">
            <a:avLst/>
          </a:prstGeom>
          <a:ln>
            <a:solidFill>
              <a:schemeClr val="accent4"/>
            </a:solidFill>
          </a:ln>
        </p:spPr>
      </p:pic>
    </p:spTree>
    <p:extLst>
      <p:ext uri="{BB962C8B-B14F-4D97-AF65-F5344CB8AC3E}">
        <p14:creationId xmlns:p14="http://schemas.microsoft.com/office/powerpoint/2010/main" val="32875800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2AA6F2C-A75D-4590-9DF2-1FE83BEE0682}"/>
              </a:ext>
            </a:extLst>
          </p:cNvPr>
          <p:cNvSpPr>
            <a:spLocks noGrp="1"/>
          </p:cNvSpPr>
          <p:nvPr>
            <p:ph type="sldNum" sz="quarter" idx="11"/>
          </p:nvPr>
        </p:nvSpPr>
        <p:spPr/>
        <p:txBody>
          <a:bodyPr/>
          <a:lstStyle/>
          <a:p>
            <a:fld id="{8C2E478F-E849-4A8C-AF1F-CBCC78A7CBFA}" type="slidenum">
              <a:rPr lang="en-US" smtClean="0"/>
              <a:pPr/>
              <a:t>60</a:t>
            </a:fld>
            <a:endParaRPr lang="en-US" dirty="0"/>
          </a:p>
        </p:txBody>
      </p:sp>
      <p:pic>
        <p:nvPicPr>
          <p:cNvPr id="9" name="Picture 8" descr="Text&#10;&#10;Description automatically generated">
            <a:extLst>
              <a:ext uri="{FF2B5EF4-FFF2-40B4-BE49-F238E27FC236}">
                <a16:creationId xmlns:a16="http://schemas.microsoft.com/office/drawing/2014/main" id="{6DF365ED-35C6-4719-8330-CE876DD12633}"/>
              </a:ext>
            </a:extLst>
          </p:cNvPr>
          <p:cNvPicPr>
            <a:picLocks noChangeAspect="1"/>
          </p:cNvPicPr>
          <p:nvPr/>
        </p:nvPicPr>
        <p:blipFill>
          <a:blip r:embed="rId3"/>
          <a:stretch>
            <a:fillRect/>
          </a:stretch>
        </p:blipFill>
        <p:spPr>
          <a:xfrm>
            <a:off x="3606163" y="287714"/>
            <a:ext cx="6922138" cy="6533739"/>
          </a:xfrm>
          <a:prstGeom prst="rect">
            <a:avLst/>
          </a:prstGeom>
          <a:ln>
            <a:solidFill>
              <a:srgbClr val="038B30"/>
            </a:solidFill>
          </a:ln>
        </p:spPr>
      </p:pic>
      <p:sp>
        <p:nvSpPr>
          <p:cNvPr id="5" name="Rectangle 4">
            <a:extLst>
              <a:ext uri="{FF2B5EF4-FFF2-40B4-BE49-F238E27FC236}">
                <a16:creationId xmlns:a16="http://schemas.microsoft.com/office/drawing/2014/main" id="{56B3579F-9C64-45C6-8245-E46B52292955}"/>
              </a:ext>
            </a:extLst>
          </p:cNvPr>
          <p:cNvSpPr/>
          <p:nvPr/>
        </p:nvSpPr>
        <p:spPr>
          <a:xfrm>
            <a:off x="3606163" y="275013"/>
            <a:ext cx="6922138" cy="1933233"/>
          </a:xfrm>
          <a:prstGeom prst="rect">
            <a:avLst/>
          </a:prstGeom>
          <a:noFill/>
          <a:ln w="57150">
            <a:solidFill>
              <a:srgbClr val="038B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Arrow: Right 5">
            <a:extLst>
              <a:ext uri="{FF2B5EF4-FFF2-40B4-BE49-F238E27FC236}">
                <a16:creationId xmlns:a16="http://schemas.microsoft.com/office/drawing/2014/main" id="{3441F391-AF10-4391-A68A-DDE773B18BB9}"/>
              </a:ext>
            </a:extLst>
          </p:cNvPr>
          <p:cNvSpPr/>
          <p:nvPr/>
        </p:nvSpPr>
        <p:spPr>
          <a:xfrm>
            <a:off x="3403600" y="4044949"/>
            <a:ext cx="1536700" cy="469900"/>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0990412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2AA6F2C-A75D-4590-9DF2-1FE83BEE0682}"/>
              </a:ext>
            </a:extLst>
          </p:cNvPr>
          <p:cNvSpPr>
            <a:spLocks noGrp="1"/>
          </p:cNvSpPr>
          <p:nvPr>
            <p:ph type="sldNum" sz="quarter" idx="11"/>
          </p:nvPr>
        </p:nvSpPr>
        <p:spPr/>
        <p:txBody>
          <a:bodyPr/>
          <a:lstStyle/>
          <a:p>
            <a:fld id="{8C2E478F-E849-4A8C-AF1F-CBCC78A7CBFA}" type="slidenum">
              <a:rPr lang="en-US" smtClean="0"/>
              <a:pPr/>
              <a:t>61</a:t>
            </a:fld>
            <a:endParaRPr lang="en-US" dirty="0"/>
          </a:p>
        </p:txBody>
      </p:sp>
      <p:pic>
        <p:nvPicPr>
          <p:cNvPr id="4" name="Picture 3" descr="Graphical user interface, application&#10;&#10;Description automatically generated">
            <a:extLst>
              <a:ext uri="{FF2B5EF4-FFF2-40B4-BE49-F238E27FC236}">
                <a16:creationId xmlns:a16="http://schemas.microsoft.com/office/drawing/2014/main" id="{B25E5907-F477-46CB-AE4F-E77550406265}"/>
              </a:ext>
            </a:extLst>
          </p:cNvPr>
          <p:cNvPicPr>
            <a:picLocks noChangeAspect="1"/>
          </p:cNvPicPr>
          <p:nvPr/>
        </p:nvPicPr>
        <p:blipFill>
          <a:blip r:embed="rId3"/>
          <a:stretch>
            <a:fillRect/>
          </a:stretch>
        </p:blipFill>
        <p:spPr>
          <a:xfrm>
            <a:off x="585787" y="538162"/>
            <a:ext cx="11020425" cy="5781675"/>
          </a:xfrm>
          <a:prstGeom prst="rect">
            <a:avLst/>
          </a:prstGeom>
          <a:ln>
            <a:solidFill>
              <a:srgbClr val="038B30"/>
            </a:solidFill>
          </a:ln>
        </p:spPr>
      </p:pic>
      <p:sp>
        <p:nvSpPr>
          <p:cNvPr id="6" name="Rectangle 5">
            <a:extLst>
              <a:ext uri="{FF2B5EF4-FFF2-40B4-BE49-F238E27FC236}">
                <a16:creationId xmlns:a16="http://schemas.microsoft.com/office/drawing/2014/main" id="{B57E06CF-1E63-4ECA-9EBE-C068D4214BB6}"/>
              </a:ext>
            </a:extLst>
          </p:cNvPr>
          <p:cNvSpPr/>
          <p:nvPr/>
        </p:nvSpPr>
        <p:spPr>
          <a:xfrm>
            <a:off x="9245600" y="538162"/>
            <a:ext cx="2360612" cy="719138"/>
          </a:xfrm>
          <a:prstGeom prst="rect">
            <a:avLst/>
          </a:prstGeom>
          <a:noFill/>
          <a:ln w="38100">
            <a:solidFill>
              <a:srgbClr val="038B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6530860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2AA6F2C-A75D-4590-9DF2-1FE83BEE0682}"/>
              </a:ext>
            </a:extLst>
          </p:cNvPr>
          <p:cNvSpPr>
            <a:spLocks noGrp="1"/>
          </p:cNvSpPr>
          <p:nvPr>
            <p:ph type="sldNum" sz="quarter" idx="11"/>
          </p:nvPr>
        </p:nvSpPr>
        <p:spPr/>
        <p:txBody>
          <a:bodyPr/>
          <a:lstStyle/>
          <a:p>
            <a:fld id="{8C2E478F-E849-4A8C-AF1F-CBCC78A7CBFA}" type="slidenum">
              <a:rPr lang="en-US" smtClean="0"/>
              <a:pPr/>
              <a:t>62</a:t>
            </a:fld>
            <a:endParaRPr lang="en-US" dirty="0"/>
          </a:p>
        </p:txBody>
      </p:sp>
      <p:pic>
        <p:nvPicPr>
          <p:cNvPr id="4" name="Picture 3" descr="Graphical user interface, application&#10;&#10;Description automatically generated">
            <a:extLst>
              <a:ext uri="{FF2B5EF4-FFF2-40B4-BE49-F238E27FC236}">
                <a16:creationId xmlns:a16="http://schemas.microsoft.com/office/drawing/2014/main" id="{3C2BE858-F554-4E06-A7E0-C35CF0B3207C}"/>
              </a:ext>
            </a:extLst>
          </p:cNvPr>
          <p:cNvPicPr>
            <a:picLocks noChangeAspect="1"/>
          </p:cNvPicPr>
          <p:nvPr/>
        </p:nvPicPr>
        <p:blipFill>
          <a:blip r:embed="rId3"/>
          <a:stretch>
            <a:fillRect/>
          </a:stretch>
        </p:blipFill>
        <p:spPr>
          <a:xfrm>
            <a:off x="104775" y="695325"/>
            <a:ext cx="11982450" cy="5467350"/>
          </a:xfrm>
          <a:prstGeom prst="rect">
            <a:avLst/>
          </a:prstGeom>
          <a:ln>
            <a:solidFill>
              <a:srgbClr val="038B30"/>
            </a:solidFill>
          </a:ln>
        </p:spPr>
      </p:pic>
      <p:sp>
        <p:nvSpPr>
          <p:cNvPr id="6" name="Arrow: Right 5">
            <a:extLst>
              <a:ext uri="{FF2B5EF4-FFF2-40B4-BE49-F238E27FC236}">
                <a16:creationId xmlns:a16="http://schemas.microsoft.com/office/drawing/2014/main" id="{C68D70A2-C8A0-4A8A-B395-70C8C74A3684}"/>
              </a:ext>
            </a:extLst>
          </p:cNvPr>
          <p:cNvSpPr/>
          <p:nvPr/>
        </p:nvSpPr>
        <p:spPr>
          <a:xfrm>
            <a:off x="2971800" y="4457700"/>
            <a:ext cx="1701800" cy="508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692650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2AA6F2C-A75D-4590-9DF2-1FE83BEE0682}"/>
              </a:ext>
            </a:extLst>
          </p:cNvPr>
          <p:cNvSpPr>
            <a:spLocks noGrp="1"/>
          </p:cNvSpPr>
          <p:nvPr>
            <p:ph type="sldNum" sz="quarter" idx="11"/>
          </p:nvPr>
        </p:nvSpPr>
        <p:spPr/>
        <p:txBody>
          <a:bodyPr/>
          <a:lstStyle/>
          <a:p>
            <a:fld id="{8C2E478F-E849-4A8C-AF1F-CBCC78A7CBFA}" type="slidenum">
              <a:rPr lang="en-US" smtClean="0"/>
              <a:pPr/>
              <a:t>63</a:t>
            </a:fld>
            <a:endParaRPr lang="en-US" dirty="0"/>
          </a:p>
        </p:txBody>
      </p:sp>
      <p:pic>
        <p:nvPicPr>
          <p:cNvPr id="4" name="Picture 3" descr="Graphical user interface, text, application&#10;&#10;Description automatically generated">
            <a:extLst>
              <a:ext uri="{FF2B5EF4-FFF2-40B4-BE49-F238E27FC236}">
                <a16:creationId xmlns:a16="http://schemas.microsoft.com/office/drawing/2014/main" id="{EC0D651E-074F-4C51-8B3B-B4D7A74E8E40}"/>
              </a:ext>
            </a:extLst>
          </p:cNvPr>
          <p:cNvPicPr>
            <a:picLocks noChangeAspect="1"/>
          </p:cNvPicPr>
          <p:nvPr/>
        </p:nvPicPr>
        <p:blipFill>
          <a:blip r:embed="rId3"/>
          <a:stretch>
            <a:fillRect/>
          </a:stretch>
        </p:blipFill>
        <p:spPr>
          <a:xfrm>
            <a:off x="396875" y="283069"/>
            <a:ext cx="9196405" cy="2736850"/>
          </a:xfrm>
          <a:prstGeom prst="rect">
            <a:avLst/>
          </a:prstGeom>
          <a:ln>
            <a:solidFill>
              <a:srgbClr val="038B30"/>
            </a:solidFill>
          </a:ln>
        </p:spPr>
      </p:pic>
      <p:pic>
        <p:nvPicPr>
          <p:cNvPr id="8" name="Picture 7" descr="Graphical user interface, text, application, email&#10;&#10;Description automatically generated">
            <a:extLst>
              <a:ext uri="{FF2B5EF4-FFF2-40B4-BE49-F238E27FC236}">
                <a16:creationId xmlns:a16="http://schemas.microsoft.com/office/drawing/2014/main" id="{4B24B6C4-9615-4D54-912B-D021225AA30C}"/>
              </a:ext>
            </a:extLst>
          </p:cNvPr>
          <p:cNvPicPr>
            <a:picLocks noChangeAspect="1"/>
          </p:cNvPicPr>
          <p:nvPr/>
        </p:nvPicPr>
        <p:blipFill>
          <a:blip r:embed="rId4"/>
          <a:stretch>
            <a:fillRect/>
          </a:stretch>
        </p:blipFill>
        <p:spPr>
          <a:xfrm>
            <a:off x="3771900" y="1651494"/>
            <a:ext cx="7061200" cy="4832760"/>
          </a:xfrm>
          <a:prstGeom prst="rect">
            <a:avLst/>
          </a:prstGeom>
          <a:ln>
            <a:solidFill>
              <a:srgbClr val="038B30"/>
            </a:solidFill>
          </a:ln>
        </p:spPr>
      </p:pic>
      <p:sp>
        <p:nvSpPr>
          <p:cNvPr id="9" name="Arrow: Right 8">
            <a:extLst>
              <a:ext uri="{FF2B5EF4-FFF2-40B4-BE49-F238E27FC236}">
                <a16:creationId xmlns:a16="http://schemas.microsoft.com/office/drawing/2014/main" id="{E745F43A-1E3F-4DE1-A367-B5835E526C21}"/>
              </a:ext>
            </a:extLst>
          </p:cNvPr>
          <p:cNvSpPr/>
          <p:nvPr/>
        </p:nvSpPr>
        <p:spPr>
          <a:xfrm rot="1954807">
            <a:off x="6826250" y="694232"/>
            <a:ext cx="1358900" cy="5461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1577524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E78EAF87-74CF-4D41-BA6F-23563CA27159}"/>
              </a:ext>
            </a:extLst>
          </p:cNvPr>
          <p:cNvPicPr>
            <a:picLocks noGrp="1" noChangeAspect="1"/>
          </p:cNvPicPr>
          <p:nvPr>
            <p:ph type="pic" sz="quarter" idx="15"/>
          </p:nvPr>
        </p:nvPicPr>
        <p:blipFill>
          <a:blip r:embed="rId3"/>
          <a:srcRect/>
          <a:stretch/>
        </p:blipFill>
        <p:spPr>
          <a:xfrm>
            <a:off x="2563514" y="0"/>
            <a:ext cx="9628485" cy="6858000"/>
          </a:xfrm>
        </p:spPr>
      </p:pic>
      <p:grpSp>
        <p:nvGrpSpPr>
          <p:cNvPr id="2" name="Group 1">
            <a:extLst>
              <a:ext uri="{FF2B5EF4-FFF2-40B4-BE49-F238E27FC236}">
                <a16:creationId xmlns:a16="http://schemas.microsoft.com/office/drawing/2014/main" id="{CCC577CF-CED3-44B1-AC3E-05C2556B41F4}"/>
              </a:ext>
              <a:ext uri="{C183D7F6-B498-43B3-948B-1728B52AA6E4}">
                <adec:decorative xmlns:adec="http://schemas.microsoft.com/office/drawing/2017/decorative" val="1"/>
              </a:ext>
            </a:extLst>
          </p:cNvPr>
          <p:cNvGrpSpPr/>
          <p:nvPr/>
        </p:nvGrpSpPr>
        <p:grpSpPr>
          <a:xfrm>
            <a:off x="883522" y="408327"/>
            <a:ext cx="5276606" cy="5768636"/>
            <a:chOff x="883522" y="408327"/>
            <a:chExt cx="5276606" cy="5768636"/>
          </a:xfrm>
        </p:grpSpPr>
        <p:sp>
          <p:nvSpPr>
            <p:cNvPr id="14" name="Rectangle 13">
              <a:extLst>
                <a:ext uri="{FF2B5EF4-FFF2-40B4-BE49-F238E27FC236}">
                  <a16:creationId xmlns:a16="http://schemas.microsoft.com/office/drawing/2014/main" id="{875940B9-0338-4FFA-9747-10812F028FB7}"/>
                </a:ext>
              </a:extLst>
            </p:cNvPr>
            <p:cNvSpPr/>
            <p:nvPr/>
          </p:nvSpPr>
          <p:spPr>
            <a:xfrm>
              <a:off x="1808217" y="1403690"/>
              <a:ext cx="4351911" cy="4773273"/>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pic>
          <p:nvPicPr>
            <p:cNvPr id="13" name="Graphic 12" descr="Open square ">
              <a:extLst>
                <a:ext uri="{FF2B5EF4-FFF2-40B4-BE49-F238E27FC236}">
                  <a16:creationId xmlns:a16="http://schemas.microsoft.com/office/drawing/2014/main" id="{46669882-9FD4-41D7-A5A6-A4A2E44A2AB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9938" y="1088572"/>
              <a:ext cx="4572000" cy="4572000"/>
            </a:xfrm>
            <a:prstGeom prst="rect">
              <a:avLst/>
            </a:prstGeom>
          </p:spPr>
        </p:pic>
        <p:sp>
          <p:nvSpPr>
            <p:cNvPr id="24" name="Rectangle 23">
              <a:extLst>
                <a:ext uri="{FF2B5EF4-FFF2-40B4-BE49-F238E27FC236}">
                  <a16:creationId xmlns:a16="http://schemas.microsoft.com/office/drawing/2014/main" id="{D4B52C7E-3049-4545-956A-6D8F73F234DB}"/>
                </a:ext>
              </a:extLst>
            </p:cNvPr>
            <p:cNvSpPr/>
            <p:nvPr/>
          </p:nvSpPr>
          <p:spPr>
            <a:xfrm>
              <a:off x="883522" y="408327"/>
              <a:ext cx="4351911" cy="4773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grpSp>
      <p:sp>
        <p:nvSpPr>
          <p:cNvPr id="26" name="Title 25">
            <a:extLst>
              <a:ext uri="{FF2B5EF4-FFF2-40B4-BE49-F238E27FC236}">
                <a16:creationId xmlns:a16="http://schemas.microsoft.com/office/drawing/2014/main" id="{DB4530C3-10EF-4FDE-A1B1-9DF09C2DF096}"/>
              </a:ext>
            </a:extLst>
          </p:cNvPr>
          <p:cNvSpPr>
            <a:spLocks noGrp="1"/>
          </p:cNvSpPr>
          <p:nvPr>
            <p:ph type="title"/>
          </p:nvPr>
        </p:nvSpPr>
        <p:spPr/>
        <p:txBody>
          <a:bodyPr>
            <a:normAutofit/>
          </a:bodyPr>
          <a:lstStyle/>
          <a:p>
            <a:r>
              <a:rPr lang="en-US" sz="4400" dirty="0"/>
              <a:t>Getting research help</a:t>
            </a:r>
          </a:p>
        </p:txBody>
      </p:sp>
      <p:sp>
        <p:nvSpPr>
          <p:cNvPr id="12" name="Rectangle: Single Corner Snipped 11">
            <a:extLst>
              <a:ext uri="{FF2B5EF4-FFF2-40B4-BE49-F238E27FC236}">
                <a16:creationId xmlns:a16="http://schemas.microsoft.com/office/drawing/2014/main" id="{2DFF522F-AF68-4632-B55E-C71590EC9516}"/>
              </a:ext>
              <a:ext uri="{C183D7F6-B498-43B3-948B-1728B52AA6E4}">
                <adec:decorative xmlns:adec="http://schemas.microsoft.com/office/drawing/2017/decorative" val="1"/>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2" name="Slide Number Placeholder 21">
            <a:extLst>
              <a:ext uri="{FF2B5EF4-FFF2-40B4-BE49-F238E27FC236}">
                <a16:creationId xmlns:a16="http://schemas.microsoft.com/office/drawing/2014/main" id="{8F6F6586-42C9-4B51-A82B-5FC75BEA6DC3}"/>
              </a:ext>
            </a:extLst>
          </p:cNvPr>
          <p:cNvSpPr>
            <a:spLocks noGrp="1"/>
          </p:cNvSpPr>
          <p:nvPr>
            <p:ph type="sldNum" sz="quarter" idx="17"/>
          </p:nvPr>
        </p:nvSpPr>
        <p:spPr/>
        <p:txBody>
          <a:bodyPr/>
          <a:lstStyle/>
          <a:p>
            <a:fld id="{8C2E478F-E849-4A8C-AF1F-CBCC78A7CBFA}" type="slidenum">
              <a:rPr lang="en-US" smtClean="0"/>
              <a:pPr/>
              <a:t>64</a:t>
            </a:fld>
            <a:endParaRPr lang="en-US" dirty="0"/>
          </a:p>
        </p:txBody>
      </p:sp>
    </p:spTree>
    <p:extLst>
      <p:ext uri="{BB962C8B-B14F-4D97-AF65-F5344CB8AC3E}">
        <p14:creationId xmlns:p14="http://schemas.microsoft.com/office/powerpoint/2010/main" val="12017777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2AA6F2C-A75D-4590-9DF2-1FE83BEE0682}"/>
              </a:ext>
            </a:extLst>
          </p:cNvPr>
          <p:cNvSpPr>
            <a:spLocks noGrp="1"/>
          </p:cNvSpPr>
          <p:nvPr>
            <p:ph type="sldNum" sz="quarter" idx="11"/>
          </p:nvPr>
        </p:nvSpPr>
        <p:spPr/>
        <p:txBody>
          <a:bodyPr/>
          <a:lstStyle/>
          <a:p>
            <a:fld id="{8C2E478F-E849-4A8C-AF1F-CBCC78A7CBFA}" type="slidenum">
              <a:rPr lang="en-US" smtClean="0"/>
              <a:pPr/>
              <a:t>65</a:t>
            </a:fld>
            <a:endParaRPr lang="en-US" dirty="0"/>
          </a:p>
        </p:txBody>
      </p:sp>
      <p:pic>
        <p:nvPicPr>
          <p:cNvPr id="7" name="Picture 6" descr="A screenshot of a cell phone&#10;&#10;Description automatically generated">
            <a:extLst>
              <a:ext uri="{FF2B5EF4-FFF2-40B4-BE49-F238E27FC236}">
                <a16:creationId xmlns:a16="http://schemas.microsoft.com/office/drawing/2014/main" id="{E67B5A0A-349A-4E3C-9838-37EE6CC7D4C3}"/>
              </a:ext>
            </a:extLst>
          </p:cNvPr>
          <p:cNvPicPr>
            <a:picLocks noChangeAspect="1"/>
          </p:cNvPicPr>
          <p:nvPr/>
        </p:nvPicPr>
        <p:blipFill>
          <a:blip r:embed="rId3"/>
          <a:stretch>
            <a:fillRect/>
          </a:stretch>
        </p:blipFill>
        <p:spPr>
          <a:xfrm>
            <a:off x="4642456" y="0"/>
            <a:ext cx="6736246" cy="6713334"/>
          </a:xfrm>
          <a:prstGeom prst="rect">
            <a:avLst/>
          </a:prstGeom>
          <a:ln>
            <a:solidFill>
              <a:srgbClr val="04C043"/>
            </a:solidFill>
          </a:ln>
        </p:spPr>
      </p:pic>
      <p:pic>
        <p:nvPicPr>
          <p:cNvPr id="9" name="Picture 8">
            <a:extLst>
              <a:ext uri="{FF2B5EF4-FFF2-40B4-BE49-F238E27FC236}">
                <a16:creationId xmlns:a16="http://schemas.microsoft.com/office/drawing/2014/main" id="{C68DCC5D-9C85-4330-87D5-9657D432CBC9}"/>
              </a:ext>
            </a:extLst>
          </p:cNvPr>
          <p:cNvPicPr>
            <a:picLocks noChangeAspect="1"/>
          </p:cNvPicPr>
          <p:nvPr/>
        </p:nvPicPr>
        <p:blipFill>
          <a:blip r:embed="rId4"/>
          <a:stretch>
            <a:fillRect/>
          </a:stretch>
        </p:blipFill>
        <p:spPr>
          <a:xfrm>
            <a:off x="305233" y="1937157"/>
            <a:ext cx="3876190" cy="2800000"/>
          </a:xfrm>
          <a:prstGeom prst="rect">
            <a:avLst/>
          </a:prstGeom>
          <a:ln>
            <a:solidFill>
              <a:schemeClr val="accent5">
                <a:lumMod val="60000"/>
                <a:lumOff val="40000"/>
              </a:schemeClr>
            </a:solidFill>
          </a:ln>
        </p:spPr>
      </p:pic>
    </p:spTree>
    <p:extLst>
      <p:ext uri="{BB962C8B-B14F-4D97-AF65-F5344CB8AC3E}">
        <p14:creationId xmlns:p14="http://schemas.microsoft.com/office/powerpoint/2010/main" val="28187021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A746883-5F67-4DD5-8AF9-04F6D47FD2B2}"/>
              </a:ext>
            </a:extLst>
          </p:cNvPr>
          <p:cNvSpPr>
            <a:spLocks noGrp="1"/>
          </p:cNvSpPr>
          <p:nvPr>
            <p:ph type="ftr" sz="quarter" idx="10"/>
          </p:nvPr>
        </p:nvSpPr>
        <p:spPr/>
        <p:txBody>
          <a:bodyPr/>
          <a:lstStyle/>
          <a:p>
            <a:r>
              <a:rPr lang="en-US"/>
              <a:t>Add a Footer</a:t>
            </a:r>
            <a:endParaRPr lang="en-US" dirty="0"/>
          </a:p>
        </p:txBody>
      </p:sp>
      <p:sp>
        <p:nvSpPr>
          <p:cNvPr id="3" name="Slide Number Placeholder 2">
            <a:extLst>
              <a:ext uri="{FF2B5EF4-FFF2-40B4-BE49-F238E27FC236}">
                <a16:creationId xmlns:a16="http://schemas.microsoft.com/office/drawing/2014/main" id="{CC6E793F-3E60-4B2A-8352-C45ABC37E734}"/>
              </a:ext>
            </a:extLst>
          </p:cNvPr>
          <p:cNvSpPr>
            <a:spLocks noGrp="1"/>
          </p:cNvSpPr>
          <p:nvPr>
            <p:ph type="sldNum" sz="quarter" idx="11"/>
          </p:nvPr>
        </p:nvSpPr>
        <p:spPr/>
        <p:txBody>
          <a:bodyPr/>
          <a:lstStyle/>
          <a:p>
            <a:fld id="{8C2E478F-E849-4A8C-AF1F-CBCC78A7CBFA}" type="slidenum">
              <a:rPr lang="en-US" smtClean="0"/>
              <a:pPr/>
              <a:t>66</a:t>
            </a:fld>
            <a:endParaRPr lang="en-US" dirty="0"/>
          </a:p>
        </p:txBody>
      </p:sp>
      <p:pic>
        <p:nvPicPr>
          <p:cNvPr id="5" name="Picture 4" descr="A picture containing text&#10;&#10;Description automatically generated">
            <a:extLst>
              <a:ext uri="{FF2B5EF4-FFF2-40B4-BE49-F238E27FC236}">
                <a16:creationId xmlns:a16="http://schemas.microsoft.com/office/drawing/2014/main" id="{17D2005A-10AD-4DE6-A1D1-7D3B91EDD68A}"/>
              </a:ext>
            </a:extLst>
          </p:cNvPr>
          <p:cNvPicPr>
            <a:picLocks noChangeAspect="1"/>
          </p:cNvPicPr>
          <p:nvPr/>
        </p:nvPicPr>
        <p:blipFill>
          <a:blip r:embed="rId2"/>
          <a:stretch>
            <a:fillRect/>
          </a:stretch>
        </p:blipFill>
        <p:spPr>
          <a:xfrm>
            <a:off x="1676401" y="449475"/>
            <a:ext cx="8469312" cy="5959049"/>
          </a:xfrm>
          <a:prstGeom prst="rect">
            <a:avLst/>
          </a:prstGeom>
          <a:ln>
            <a:solidFill>
              <a:srgbClr val="038B30"/>
            </a:solidFill>
          </a:ln>
        </p:spPr>
      </p:pic>
    </p:spTree>
    <p:extLst>
      <p:ext uri="{BB962C8B-B14F-4D97-AF65-F5344CB8AC3E}">
        <p14:creationId xmlns:p14="http://schemas.microsoft.com/office/powerpoint/2010/main" val="15570648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29B83C15-9DE2-4384-8970-50609B6B917A}"/>
              </a:ext>
            </a:extLst>
          </p:cNvPr>
          <p:cNvPicPr>
            <a:picLocks noChangeAspect="1"/>
          </p:cNvPicPr>
          <p:nvPr/>
        </p:nvPicPr>
        <p:blipFill>
          <a:blip r:embed="rId3"/>
          <a:stretch>
            <a:fillRect/>
          </a:stretch>
        </p:blipFill>
        <p:spPr>
          <a:xfrm>
            <a:off x="6431687" y="470641"/>
            <a:ext cx="4511497" cy="5916718"/>
          </a:xfrm>
          <a:prstGeom prst="rect">
            <a:avLst/>
          </a:prstGeom>
          <a:noFill/>
          <a:ln>
            <a:solidFill>
              <a:srgbClr val="04C043"/>
            </a:solidFill>
          </a:ln>
        </p:spPr>
      </p:pic>
      <p:sp>
        <p:nvSpPr>
          <p:cNvPr id="10" name="Title 2">
            <a:extLst>
              <a:ext uri="{FF2B5EF4-FFF2-40B4-BE49-F238E27FC236}">
                <a16:creationId xmlns:a16="http://schemas.microsoft.com/office/drawing/2014/main" id="{12FFB9A8-90E9-4EF8-A220-2F8B62DF501E}"/>
              </a:ext>
            </a:extLst>
          </p:cNvPr>
          <p:cNvSpPr>
            <a:spLocks noGrp="1"/>
          </p:cNvSpPr>
          <p:nvPr>
            <p:ph type="title"/>
          </p:nvPr>
        </p:nvSpPr>
        <p:spPr>
          <a:xfrm>
            <a:off x="599167" y="1099002"/>
            <a:ext cx="4226024" cy="573989"/>
          </a:xfrm>
        </p:spPr>
        <p:txBody>
          <a:bodyPr/>
          <a:lstStyle/>
          <a:p>
            <a:endParaRPr lang="en-US"/>
          </a:p>
        </p:txBody>
      </p:sp>
      <p:pic>
        <p:nvPicPr>
          <p:cNvPr id="5" name="Picture 4" descr="A screenshot of a cell phone&#10;&#10;Description automatically generated">
            <a:extLst>
              <a:ext uri="{FF2B5EF4-FFF2-40B4-BE49-F238E27FC236}">
                <a16:creationId xmlns:a16="http://schemas.microsoft.com/office/drawing/2014/main" id="{409C4352-576F-4F9C-8CCF-D731143B0E09}"/>
              </a:ext>
            </a:extLst>
          </p:cNvPr>
          <p:cNvPicPr>
            <a:picLocks noChangeAspect="1"/>
          </p:cNvPicPr>
          <p:nvPr/>
        </p:nvPicPr>
        <p:blipFill>
          <a:blip r:embed="rId4"/>
          <a:stretch>
            <a:fillRect/>
          </a:stretch>
        </p:blipFill>
        <p:spPr>
          <a:xfrm>
            <a:off x="499059" y="1876013"/>
            <a:ext cx="4423292" cy="3105973"/>
          </a:xfrm>
          <a:prstGeom prst="rect">
            <a:avLst/>
          </a:prstGeom>
          <a:noFill/>
          <a:ln>
            <a:solidFill>
              <a:schemeClr val="accent5">
                <a:lumMod val="60000"/>
                <a:lumOff val="40000"/>
              </a:schemeClr>
            </a:solidFill>
          </a:ln>
        </p:spPr>
      </p:pic>
      <p:sp>
        <p:nvSpPr>
          <p:cNvPr id="12" name="Text Placeholder 4">
            <a:extLst>
              <a:ext uri="{FF2B5EF4-FFF2-40B4-BE49-F238E27FC236}">
                <a16:creationId xmlns:a16="http://schemas.microsoft.com/office/drawing/2014/main" id="{4A21158C-8F86-4164-BA69-89AD6F15CAFE}"/>
              </a:ext>
            </a:extLst>
          </p:cNvPr>
          <p:cNvSpPr>
            <a:spLocks noGrp="1"/>
          </p:cNvSpPr>
          <p:nvPr>
            <p:ph type="body" idx="13"/>
          </p:nvPr>
        </p:nvSpPr>
        <p:spPr>
          <a:xfrm>
            <a:off x="611804" y="1737564"/>
            <a:ext cx="4197802" cy="407670"/>
          </a:xfrm>
        </p:spPr>
        <p:txBody>
          <a:bodyPr/>
          <a:lstStyle/>
          <a:p>
            <a:endParaRPr lang="en-US"/>
          </a:p>
        </p:txBody>
      </p:sp>
      <p:sp>
        <p:nvSpPr>
          <p:cNvPr id="3" name="Slide Number Placeholder 2">
            <a:extLst>
              <a:ext uri="{FF2B5EF4-FFF2-40B4-BE49-F238E27FC236}">
                <a16:creationId xmlns:a16="http://schemas.microsoft.com/office/drawing/2014/main" id="{82AA6F2C-A75D-4590-9DF2-1FE83BEE0682}"/>
              </a:ext>
            </a:extLst>
          </p:cNvPr>
          <p:cNvSpPr>
            <a:spLocks noGrp="1"/>
          </p:cNvSpPr>
          <p:nvPr>
            <p:ph type="sldNum" sz="quarter" idx="18"/>
          </p:nvPr>
        </p:nvSpPr>
        <p:spPr>
          <a:xfrm>
            <a:off x="11549268" y="6413649"/>
            <a:ext cx="642731" cy="407804"/>
          </a:xfrm>
        </p:spPr>
        <p:txBody>
          <a:bodyPr anchor="ctr">
            <a:normAutofit/>
          </a:bodyPr>
          <a:lstStyle/>
          <a:p>
            <a:pPr>
              <a:spcAft>
                <a:spcPts val="600"/>
              </a:spcAft>
            </a:pPr>
            <a:fld id="{8C2E478F-E849-4A8C-AF1F-CBCC78A7CBFA}" type="slidenum">
              <a:rPr lang="en-US" smtClean="0"/>
              <a:pPr>
                <a:spcAft>
                  <a:spcPts val="600"/>
                </a:spcAft>
              </a:pPr>
              <a:t>67</a:t>
            </a:fld>
            <a:endParaRPr lang="en-US"/>
          </a:p>
        </p:txBody>
      </p:sp>
    </p:spTree>
    <p:extLst>
      <p:ext uri="{BB962C8B-B14F-4D97-AF65-F5344CB8AC3E}">
        <p14:creationId xmlns:p14="http://schemas.microsoft.com/office/powerpoint/2010/main" val="23681270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2AA6F2C-A75D-4590-9DF2-1FE83BEE0682}"/>
              </a:ext>
            </a:extLst>
          </p:cNvPr>
          <p:cNvSpPr>
            <a:spLocks noGrp="1"/>
          </p:cNvSpPr>
          <p:nvPr>
            <p:ph type="sldNum" sz="quarter" idx="11"/>
          </p:nvPr>
        </p:nvSpPr>
        <p:spPr/>
        <p:txBody>
          <a:bodyPr/>
          <a:lstStyle/>
          <a:p>
            <a:fld id="{8C2E478F-E849-4A8C-AF1F-CBCC78A7CBFA}" type="slidenum">
              <a:rPr lang="en-US" smtClean="0"/>
              <a:pPr/>
              <a:t>68</a:t>
            </a:fld>
            <a:endParaRPr lang="en-US" dirty="0"/>
          </a:p>
        </p:txBody>
      </p:sp>
      <p:pic>
        <p:nvPicPr>
          <p:cNvPr id="5" name="Picture 4">
            <a:extLst>
              <a:ext uri="{FF2B5EF4-FFF2-40B4-BE49-F238E27FC236}">
                <a16:creationId xmlns:a16="http://schemas.microsoft.com/office/drawing/2014/main" id="{CAE3F379-2E05-457A-BC57-0BE858C2FD39}"/>
              </a:ext>
            </a:extLst>
          </p:cNvPr>
          <p:cNvPicPr>
            <a:picLocks noChangeAspect="1"/>
          </p:cNvPicPr>
          <p:nvPr/>
        </p:nvPicPr>
        <p:blipFill>
          <a:blip r:embed="rId3"/>
          <a:stretch>
            <a:fillRect/>
          </a:stretch>
        </p:blipFill>
        <p:spPr>
          <a:xfrm>
            <a:off x="419099" y="1246503"/>
            <a:ext cx="7159949" cy="4616768"/>
          </a:xfrm>
          <a:prstGeom prst="rect">
            <a:avLst/>
          </a:prstGeom>
          <a:ln>
            <a:solidFill>
              <a:schemeClr val="accent5">
                <a:lumMod val="60000"/>
                <a:lumOff val="40000"/>
              </a:schemeClr>
            </a:solidFill>
          </a:ln>
        </p:spPr>
      </p:pic>
      <p:pic>
        <p:nvPicPr>
          <p:cNvPr id="4" name="Picture 3">
            <a:extLst>
              <a:ext uri="{FF2B5EF4-FFF2-40B4-BE49-F238E27FC236}">
                <a16:creationId xmlns:a16="http://schemas.microsoft.com/office/drawing/2014/main" id="{5186FC00-D1BA-454B-A330-190493521397}"/>
              </a:ext>
            </a:extLst>
          </p:cNvPr>
          <p:cNvPicPr>
            <a:picLocks noChangeAspect="1"/>
          </p:cNvPicPr>
          <p:nvPr/>
        </p:nvPicPr>
        <p:blipFill>
          <a:blip r:embed="rId4"/>
          <a:stretch>
            <a:fillRect/>
          </a:stretch>
        </p:blipFill>
        <p:spPr>
          <a:xfrm>
            <a:off x="4382745" y="496914"/>
            <a:ext cx="7524464" cy="1941485"/>
          </a:xfrm>
          <a:prstGeom prst="rect">
            <a:avLst/>
          </a:prstGeom>
          <a:ln>
            <a:solidFill>
              <a:schemeClr val="accent5">
                <a:lumMod val="60000"/>
                <a:lumOff val="40000"/>
              </a:schemeClr>
            </a:solidFill>
          </a:ln>
        </p:spPr>
      </p:pic>
    </p:spTree>
    <p:extLst>
      <p:ext uri="{BB962C8B-B14F-4D97-AF65-F5344CB8AC3E}">
        <p14:creationId xmlns:p14="http://schemas.microsoft.com/office/powerpoint/2010/main" val="16750371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B185C62-24EC-4E9C-ADA3-133A303B0500}"/>
              </a:ext>
            </a:extLst>
          </p:cNvPr>
          <p:cNvSpPr>
            <a:spLocks noGrp="1"/>
          </p:cNvSpPr>
          <p:nvPr>
            <p:ph type="ftr" sz="quarter" idx="10"/>
          </p:nvPr>
        </p:nvSpPr>
        <p:spPr/>
        <p:txBody>
          <a:bodyPr/>
          <a:lstStyle/>
          <a:p>
            <a:r>
              <a:rPr lang="en-US"/>
              <a:t>Add a Footer</a:t>
            </a:r>
            <a:endParaRPr lang="en-US" dirty="0"/>
          </a:p>
        </p:txBody>
      </p:sp>
      <p:sp>
        <p:nvSpPr>
          <p:cNvPr id="3" name="Slide Number Placeholder 2">
            <a:extLst>
              <a:ext uri="{FF2B5EF4-FFF2-40B4-BE49-F238E27FC236}">
                <a16:creationId xmlns:a16="http://schemas.microsoft.com/office/drawing/2014/main" id="{6AB486E9-AB5C-4B67-A197-BF9778918A90}"/>
              </a:ext>
            </a:extLst>
          </p:cNvPr>
          <p:cNvSpPr>
            <a:spLocks noGrp="1"/>
          </p:cNvSpPr>
          <p:nvPr>
            <p:ph type="sldNum" sz="quarter" idx="11"/>
          </p:nvPr>
        </p:nvSpPr>
        <p:spPr/>
        <p:txBody>
          <a:bodyPr/>
          <a:lstStyle/>
          <a:p>
            <a:fld id="{8C2E478F-E849-4A8C-AF1F-CBCC78A7CBFA}" type="slidenum">
              <a:rPr lang="en-US" smtClean="0"/>
              <a:pPr/>
              <a:t>69</a:t>
            </a:fld>
            <a:endParaRPr lang="en-US" dirty="0"/>
          </a:p>
        </p:txBody>
      </p:sp>
      <p:pic>
        <p:nvPicPr>
          <p:cNvPr id="5" name="Picture 4" descr="Graphical user interface&#10;&#10;Description automatically generated">
            <a:extLst>
              <a:ext uri="{FF2B5EF4-FFF2-40B4-BE49-F238E27FC236}">
                <a16:creationId xmlns:a16="http://schemas.microsoft.com/office/drawing/2014/main" id="{E17D5493-DED5-41C2-B743-0E7C025D7F88}"/>
              </a:ext>
            </a:extLst>
          </p:cNvPr>
          <p:cNvPicPr>
            <a:picLocks noChangeAspect="1"/>
          </p:cNvPicPr>
          <p:nvPr/>
        </p:nvPicPr>
        <p:blipFill>
          <a:blip r:embed="rId2"/>
          <a:stretch>
            <a:fillRect/>
          </a:stretch>
        </p:blipFill>
        <p:spPr>
          <a:xfrm>
            <a:off x="2185987" y="153085"/>
            <a:ext cx="8151813" cy="6551830"/>
          </a:xfrm>
          <a:prstGeom prst="rect">
            <a:avLst/>
          </a:prstGeom>
          <a:ln>
            <a:solidFill>
              <a:srgbClr val="038B30"/>
            </a:solidFill>
          </a:ln>
        </p:spPr>
      </p:pic>
      <p:sp>
        <p:nvSpPr>
          <p:cNvPr id="6" name="Arrow: Right 5">
            <a:extLst>
              <a:ext uri="{FF2B5EF4-FFF2-40B4-BE49-F238E27FC236}">
                <a16:creationId xmlns:a16="http://schemas.microsoft.com/office/drawing/2014/main" id="{6AE95F3E-9C42-4F54-A7A0-8C9A6EB9D753}"/>
              </a:ext>
            </a:extLst>
          </p:cNvPr>
          <p:cNvSpPr/>
          <p:nvPr/>
        </p:nvSpPr>
        <p:spPr>
          <a:xfrm rot="1858009">
            <a:off x="8340151" y="736601"/>
            <a:ext cx="1600200" cy="698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2667131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A5144-08F6-4CB2-9606-79D99F902125}"/>
              </a:ext>
            </a:extLst>
          </p:cNvPr>
          <p:cNvSpPr>
            <a:spLocks noGrp="1"/>
          </p:cNvSpPr>
          <p:nvPr>
            <p:ph type="title"/>
          </p:nvPr>
        </p:nvSpPr>
        <p:spPr/>
        <p:txBody>
          <a:bodyPr/>
          <a:lstStyle/>
          <a:p>
            <a:r>
              <a:rPr lang="en-CA"/>
              <a:t>Journal</a:t>
            </a:r>
          </a:p>
        </p:txBody>
      </p:sp>
      <p:sp>
        <p:nvSpPr>
          <p:cNvPr id="11" name="Arrow: Right 10">
            <a:extLst>
              <a:ext uri="{FF2B5EF4-FFF2-40B4-BE49-F238E27FC236}">
                <a16:creationId xmlns:a16="http://schemas.microsoft.com/office/drawing/2014/main" id="{6A8F1324-6A71-4A96-BBC1-840385776152}"/>
              </a:ext>
            </a:extLst>
          </p:cNvPr>
          <p:cNvSpPr/>
          <p:nvPr/>
        </p:nvSpPr>
        <p:spPr>
          <a:xfrm>
            <a:off x="6088915" y="2907915"/>
            <a:ext cx="1247996" cy="1762791"/>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A"/>
          </a:p>
        </p:txBody>
      </p:sp>
      <p:sp>
        <p:nvSpPr>
          <p:cNvPr id="3" name="Slide Number Placeholder 2">
            <a:extLst>
              <a:ext uri="{FF2B5EF4-FFF2-40B4-BE49-F238E27FC236}">
                <a16:creationId xmlns:a16="http://schemas.microsoft.com/office/drawing/2014/main" id="{4F314AF2-8742-4BDC-AB16-1044A8778C1D}"/>
              </a:ext>
            </a:extLst>
          </p:cNvPr>
          <p:cNvSpPr>
            <a:spLocks noGrp="1"/>
          </p:cNvSpPr>
          <p:nvPr>
            <p:ph type="sldNum" sz="quarter" idx="12"/>
          </p:nvPr>
        </p:nvSpPr>
        <p:spPr/>
        <p:txBody>
          <a:bodyPr/>
          <a:lstStyle/>
          <a:p>
            <a:fld id="{6D22F896-40B5-4ADD-8801-0D06FADFA095}" type="slidenum">
              <a:rPr lang="en-US" smtClean="0"/>
              <a:t>7</a:t>
            </a:fld>
            <a:endParaRPr lang="en-US"/>
          </a:p>
        </p:txBody>
      </p:sp>
      <p:pic>
        <p:nvPicPr>
          <p:cNvPr id="5" name="Picture 4">
            <a:extLst>
              <a:ext uri="{FF2B5EF4-FFF2-40B4-BE49-F238E27FC236}">
                <a16:creationId xmlns:a16="http://schemas.microsoft.com/office/drawing/2014/main" id="{A7E7D1ED-EB56-4FC7-A5CE-F9EA7DD7AC2E}"/>
              </a:ext>
            </a:extLst>
          </p:cNvPr>
          <p:cNvPicPr>
            <a:picLocks noChangeAspect="1"/>
          </p:cNvPicPr>
          <p:nvPr/>
        </p:nvPicPr>
        <p:blipFill rotWithShape="1">
          <a:blip r:embed="rId3"/>
          <a:srcRect l="2947"/>
          <a:stretch/>
        </p:blipFill>
        <p:spPr>
          <a:xfrm>
            <a:off x="458602" y="501857"/>
            <a:ext cx="2473167" cy="3348572"/>
          </a:xfrm>
          <a:prstGeom prst="rect">
            <a:avLst/>
          </a:prstGeom>
          <a:ln>
            <a:solidFill>
              <a:schemeClr val="accent4"/>
            </a:solidFill>
          </a:ln>
        </p:spPr>
      </p:pic>
      <p:pic>
        <p:nvPicPr>
          <p:cNvPr id="7" name="Picture 6" descr="Text&#10;&#10;Description automatically generated">
            <a:extLst>
              <a:ext uri="{FF2B5EF4-FFF2-40B4-BE49-F238E27FC236}">
                <a16:creationId xmlns:a16="http://schemas.microsoft.com/office/drawing/2014/main" id="{B1C33BF1-E1AF-410B-92AA-30E445647D6E}"/>
              </a:ext>
            </a:extLst>
          </p:cNvPr>
          <p:cNvPicPr>
            <a:picLocks noChangeAspect="1"/>
          </p:cNvPicPr>
          <p:nvPr/>
        </p:nvPicPr>
        <p:blipFill>
          <a:blip r:embed="rId4"/>
          <a:stretch>
            <a:fillRect/>
          </a:stretch>
        </p:blipFill>
        <p:spPr>
          <a:xfrm>
            <a:off x="1102616" y="1288832"/>
            <a:ext cx="2358823" cy="3322287"/>
          </a:xfrm>
          <a:prstGeom prst="rect">
            <a:avLst/>
          </a:prstGeom>
          <a:ln>
            <a:solidFill>
              <a:schemeClr val="accent4"/>
            </a:solidFill>
          </a:ln>
        </p:spPr>
      </p:pic>
      <p:pic>
        <p:nvPicPr>
          <p:cNvPr id="14" name="Picture 13" descr="Text&#10;&#10;Description automatically generated">
            <a:extLst>
              <a:ext uri="{FF2B5EF4-FFF2-40B4-BE49-F238E27FC236}">
                <a16:creationId xmlns:a16="http://schemas.microsoft.com/office/drawing/2014/main" id="{D576C026-423D-4B1B-8CDA-DD5B9606C14A}"/>
              </a:ext>
            </a:extLst>
          </p:cNvPr>
          <p:cNvPicPr>
            <a:picLocks noChangeAspect="1"/>
          </p:cNvPicPr>
          <p:nvPr/>
        </p:nvPicPr>
        <p:blipFill>
          <a:blip r:embed="rId5"/>
          <a:stretch>
            <a:fillRect/>
          </a:stretch>
        </p:blipFill>
        <p:spPr>
          <a:xfrm>
            <a:off x="2047518" y="1871840"/>
            <a:ext cx="2403534" cy="3352829"/>
          </a:xfrm>
          <a:prstGeom prst="rect">
            <a:avLst/>
          </a:prstGeom>
          <a:ln>
            <a:solidFill>
              <a:schemeClr val="accent4"/>
            </a:solidFill>
          </a:ln>
        </p:spPr>
      </p:pic>
      <p:pic>
        <p:nvPicPr>
          <p:cNvPr id="9" name="Picture 8" descr="Text, letter&#10;&#10;Description automatically generated">
            <a:extLst>
              <a:ext uri="{FF2B5EF4-FFF2-40B4-BE49-F238E27FC236}">
                <a16:creationId xmlns:a16="http://schemas.microsoft.com/office/drawing/2014/main" id="{2CBF513B-6F5C-404D-AF27-D96D2DAA9C86}"/>
              </a:ext>
            </a:extLst>
          </p:cNvPr>
          <p:cNvPicPr>
            <a:picLocks noChangeAspect="1"/>
          </p:cNvPicPr>
          <p:nvPr/>
        </p:nvPicPr>
        <p:blipFill>
          <a:blip r:embed="rId6"/>
          <a:stretch>
            <a:fillRect/>
          </a:stretch>
        </p:blipFill>
        <p:spPr>
          <a:xfrm>
            <a:off x="3162632" y="2483038"/>
            <a:ext cx="2649656" cy="3800068"/>
          </a:xfrm>
          <a:prstGeom prst="rect">
            <a:avLst/>
          </a:prstGeom>
          <a:ln>
            <a:solidFill>
              <a:schemeClr val="accent4"/>
            </a:solidFill>
          </a:ln>
        </p:spPr>
      </p:pic>
      <p:pic>
        <p:nvPicPr>
          <p:cNvPr id="20" name="Picture 19" descr="A picture containing application&#10;&#10;Description automatically generated">
            <a:extLst>
              <a:ext uri="{FF2B5EF4-FFF2-40B4-BE49-F238E27FC236}">
                <a16:creationId xmlns:a16="http://schemas.microsoft.com/office/drawing/2014/main" id="{7FB1487C-2273-4CE5-893D-1AEDF9FA8BFF}"/>
              </a:ext>
            </a:extLst>
          </p:cNvPr>
          <p:cNvPicPr>
            <a:picLocks noChangeAspect="1"/>
          </p:cNvPicPr>
          <p:nvPr/>
        </p:nvPicPr>
        <p:blipFill>
          <a:blip r:embed="rId7"/>
          <a:stretch>
            <a:fillRect/>
          </a:stretch>
        </p:blipFill>
        <p:spPr>
          <a:xfrm>
            <a:off x="7613538" y="2356288"/>
            <a:ext cx="2765555" cy="3953444"/>
          </a:xfrm>
          <a:prstGeom prst="rect">
            <a:avLst/>
          </a:prstGeom>
          <a:ln>
            <a:solidFill>
              <a:schemeClr val="accent4"/>
            </a:solidFill>
          </a:ln>
        </p:spPr>
      </p:pic>
    </p:spTree>
    <p:extLst>
      <p:ext uri="{BB962C8B-B14F-4D97-AF65-F5344CB8AC3E}">
        <p14:creationId xmlns:p14="http://schemas.microsoft.com/office/powerpoint/2010/main" val="19687737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game, shirt, sign&#10;&#10;Description automatically generated">
            <a:extLst>
              <a:ext uri="{FF2B5EF4-FFF2-40B4-BE49-F238E27FC236}">
                <a16:creationId xmlns:a16="http://schemas.microsoft.com/office/drawing/2014/main" id="{D1D9EB7A-AAC3-4F05-AF51-0D0231A29AFE}"/>
              </a:ext>
            </a:extLst>
          </p:cNvPr>
          <p:cNvPicPr>
            <a:picLocks noChangeAspect="1"/>
          </p:cNvPicPr>
          <p:nvPr/>
        </p:nvPicPr>
        <p:blipFill>
          <a:blip r:embed="rId3"/>
          <a:stretch>
            <a:fillRect/>
          </a:stretch>
        </p:blipFill>
        <p:spPr>
          <a:xfrm>
            <a:off x="250016" y="2326126"/>
            <a:ext cx="4773282" cy="2386641"/>
          </a:xfrm>
          <a:prstGeom prst="rect">
            <a:avLst/>
          </a:prstGeom>
          <a:noFill/>
          <a:ln>
            <a:solidFill>
              <a:srgbClr val="038B30"/>
            </a:solidFill>
          </a:ln>
        </p:spPr>
      </p:pic>
      <p:sp>
        <p:nvSpPr>
          <p:cNvPr id="10" name="Title 2">
            <a:extLst>
              <a:ext uri="{FF2B5EF4-FFF2-40B4-BE49-F238E27FC236}">
                <a16:creationId xmlns:a16="http://schemas.microsoft.com/office/drawing/2014/main" id="{C432B5ED-F3D6-4539-924D-5BA221434853}"/>
              </a:ext>
            </a:extLst>
          </p:cNvPr>
          <p:cNvSpPr>
            <a:spLocks noGrp="1"/>
          </p:cNvSpPr>
          <p:nvPr>
            <p:ph type="title"/>
          </p:nvPr>
        </p:nvSpPr>
        <p:spPr>
          <a:xfrm>
            <a:off x="599167" y="1099002"/>
            <a:ext cx="4226024" cy="573989"/>
          </a:xfrm>
        </p:spPr>
        <p:txBody>
          <a:bodyPr/>
          <a:lstStyle/>
          <a:p>
            <a:endParaRPr lang="en-US"/>
          </a:p>
        </p:txBody>
      </p:sp>
      <p:sp>
        <p:nvSpPr>
          <p:cNvPr id="14" name="Text Placeholder 4">
            <a:extLst>
              <a:ext uri="{FF2B5EF4-FFF2-40B4-BE49-F238E27FC236}">
                <a16:creationId xmlns:a16="http://schemas.microsoft.com/office/drawing/2014/main" id="{59FDA978-737C-45A7-9657-1E23C6F6FC91}"/>
              </a:ext>
            </a:extLst>
          </p:cNvPr>
          <p:cNvSpPr>
            <a:spLocks noGrp="1"/>
          </p:cNvSpPr>
          <p:nvPr>
            <p:ph type="body" idx="13"/>
          </p:nvPr>
        </p:nvSpPr>
        <p:spPr>
          <a:xfrm>
            <a:off x="611804" y="1737564"/>
            <a:ext cx="4197802" cy="407670"/>
          </a:xfrm>
        </p:spPr>
        <p:txBody>
          <a:bodyPr/>
          <a:lstStyle/>
          <a:p>
            <a:endParaRPr lang="en-US" dirty="0"/>
          </a:p>
        </p:txBody>
      </p:sp>
      <p:sp>
        <p:nvSpPr>
          <p:cNvPr id="3" name="Slide Number Placeholder 2">
            <a:extLst>
              <a:ext uri="{FF2B5EF4-FFF2-40B4-BE49-F238E27FC236}">
                <a16:creationId xmlns:a16="http://schemas.microsoft.com/office/drawing/2014/main" id="{82AA6F2C-A75D-4590-9DF2-1FE83BEE0682}"/>
              </a:ext>
            </a:extLst>
          </p:cNvPr>
          <p:cNvSpPr>
            <a:spLocks noGrp="1"/>
          </p:cNvSpPr>
          <p:nvPr>
            <p:ph type="sldNum" sz="quarter" idx="18"/>
          </p:nvPr>
        </p:nvSpPr>
        <p:spPr>
          <a:xfrm>
            <a:off x="11549268" y="6413649"/>
            <a:ext cx="642731" cy="407804"/>
          </a:xfrm>
        </p:spPr>
        <p:txBody>
          <a:bodyPr anchor="ctr">
            <a:normAutofit/>
          </a:bodyPr>
          <a:lstStyle/>
          <a:p>
            <a:pPr>
              <a:spcAft>
                <a:spcPts val="600"/>
              </a:spcAft>
            </a:pPr>
            <a:fld id="{8C2E478F-E849-4A8C-AF1F-CBCC78A7CBFA}" type="slidenum">
              <a:rPr lang="en-US" smtClean="0"/>
              <a:pPr>
                <a:spcAft>
                  <a:spcPts val="600"/>
                </a:spcAft>
              </a:pPr>
              <a:t>70</a:t>
            </a:fld>
            <a:endParaRPr lang="en-US"/>
          </a:p>
        </p:txBody>
      </p:sp>
      <p:pic>
        <p:nvPicPr>
          <p:cNvPr id="8" name="Content Placeholder 7" descr="Graphical user interface, text, application, email&#10;&#10;Description automatically generated">
            <a:extLst>
              <a:ext uri="{FF2B5EF4-FFF2-40B4-BE49-F238E27FC236}">
                <a16:creationId xmlns:a16="http://schemas.microsoft.com/office/drawing/2014/main" id="{902DB50B-D1FD-42D3-B3A3-767BB3545B77}"/>
              </a:ext>
            </a:extLst>
          </p:cNvPr>
          <p:cNvPicPr>
            <a:picLocks noGrp="1" noChangeAspect="1"/>
          </p:cNvPicPr>
          <p:nvPr>
            <p:ph idx="1"/>
          </p:nvPr>
        </p:nvPicPr>
        <p:blipFill>
          <a:blip r:embed="rId4"/>
          <a:stretch>
            <a:fillRect/>
          </a:stretch>
        </p:blipFill>
        <p:spPr>
          <a:xfrm>
            <a:off x="6126151" y="2326126"/>
            <a:ext cx="5815833" cy="1958136"/>
          </a:xfrm>
          <a:ln>
            <a:solidFill>
              <a:srgbClr val="038B30"/>
            </a:solidFill>
          </a:ln>
        </p:spPr>
      </p:pic>
    </p:spTree>
    <p:extLst>
      <p:ext uri="{BB962C8B-B14F-4D97-AF65-F5344CB8AC3E}">
        <p14:creationId xmlns:p14="http://schemas.microsoft.com/office/powerpoint/2010/main" val="287286234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a:extLst>
              <a:ext uri="{FF2B5EF4-FFF2-40B4-BE49-F238E27FC236}">
                <a16:creationId xmlns:a16="http://schemas.microsoft.com/office/drawing/2014/main" id="{0C4DAB18-C490-43E8-B470-8423CE8BA9BF}"/>
              </a:ext>
            </a:extLst>
          </p:cNvPr>
          <p:cNvSpPr>
            <a:spLocks noGrp="1"/>
          </p:cNvSpPr>
          <p:nvPr>
            <p:ph type="title"/>
          </p:nvPr>
        </p:nvSpPr>
        <p:spPr>
          <a:xfrm>
            <a:off x="595884" y="0"/>
            <a:ext cx="11000232" cy="1188720"/>
          </a:xfrm>
        </p:spPr>
        <p:txBody>
          <a:bodyPr/>
          <a:lstStyle/>
          <a:p>
            <a:endParaRPr lang="en-US"/>
          </a:p>
        </p:txBody>
      </p:sp>
      <p:pic>
        <p:nvPicPr>
          <p:cNvPr id="26" name="Picture 25" descr="Table&#10;&#10;Description automatically generated">
            <a:extLst>
              <a:ext uri="{FF2B5EF4-FFF2-40B4-BE49-F238E27FC236}">
                <a16:creationId xmlns:a16="http://schemas.microsoft.com/office/drawing/2014/main" id="{DA935E9F-6346-4993-A992-44F1CBA4920E}"/>
              </a:ext>
            </a:extLst>
          </p:cNvPr>
          <p:cNvPicPr>
            <a:picLocks noChangeAspect="1"/>
          </p:cNvPicPr>
          <p:nvPr/>
        </p:nvPicPr>
        <p:blipFill>
          <a:blip r:embed="rId3"/>
          <a:stretch>
            <a:fillRect/>
          </a:stretch>
        </p:blipFill>
        <p:spPr>
          <a:xfrm>
            <a:off x="2847902" y="1146708"/>
            <a:ext cx="6575498" cy="5030256"/>
          </a:xfrm>
          <a:prstGeom prst="rect">
            <a:avLst/>
          </a:prstGeom>
          <a:noFill/>
          <a:ln>
            <a:solidFill>
              <a:srgbClr val="038B30"/>
            </a:solidFill>
          </a:ln>
        </p:spPr>
      </p:pic>
      <p:sp>
        <p:nvSpPr>
          <p:cNvPr id="36" name="Footer Placeholder 3">
            <a:extLst>
              <a:ext uri="{FF2B5EF4-FFF2-40B4-BE49-F238E27FC236}">
                <a16:creationId xmlns:a16="http://schemas.microsoft.com/office/drawing/2014/main" id="{026A682F-DAAB-441C-BB3E-9115756D5A88}"/>
              </a:ext>
            </a:extLst>
          </p:cNvPr>
          <p:cNvSpPr>
            <a:spLocks noGrp="1"/>
          </p:cNvSpPr>
          <p:nvPr>
            <p:ph type="ftr" sz="quarter" idx="11"/>
          </p:nvPr>
        </p:nvSpPr>
        <p:spPr>
          <a:xfrm>
            <a:off x="595884" y="6456328"/>
            <a:ext cx="4114800" cy="365125"/>
          </a:xfrm>
        </p:spPr>
        <p:txBody>
          <a:bodyPr/>
          <a:lstStyle/>
          <a:p>
            <a:pPr>
              <a:spcAft>
                <a:spcPts val="600"/>
              </a:spcAft>
            </a:pPr>
            <a:r>
              <a:rPr lang="en-US"/>
              <a:t>
              </a:t>
            </a:r>
          </a:p>
        </p:txBody>
      </p:sp>
      <p:sp>
        <p:nvSpPr>
          <p:cNvPr id="6" name="Slide Number Placeholder 5">
            <a:extLst>
              <a:ext uri="{FF2B5EF4-FFF2-40B4-BE49-F238E27FC236}">
                <a16:creationId xmlns:a16="http://schemas.microsoft.com/office/drawing/2014/main" id="{C899F83E-2D67-4235-8F9A-3ADEDF24F420}"/>
              </a:ext>
            </a:extLst>
          </p:cNvPr>
          <p:cNvSpPr>
            <a:spLocks noGrp="1"/>
          </p:cNvSpPr>
          <p:nvPr>
            <p:ph type="sldNum" sz="quarter" idx="12"/>
          </p:nvPr>
        </p:nvSpPr>
        <p:spPr>
          <a:xfrm>
            <a:off x="11549268" y="6413649"/>
            <a:ext cx="642731" cy="407804"/>
          </a:xfrm>
        </p:spPr>
        <p:txBody>
          <a:bodyPr anchor="ctr">
            <a:normAutofit/>
          </a:bodyPr>
          <a:lstStyle/>
          <a:p>
            <a:pPr>
              <a:spcAft>
                <a:spcPts val="600"/>
              </a:spcAft>
            </a:pPr>
            <a:fld id="{8C2E478F-E849-4A8C-AF1F-CBCC78A7CBFA}" type="slidenum">
              <a:rPr lang="en-US" smtClean="0"/>
              <a:pPr>
                <a:spcAft>
                  <a:spcPts val="600"/>
                </a:spcAft>
              </a:pPr>
              <a:t>71</a:t>
            </a:fld>
            <a:endParaRPr lang="en-US"/>
          </a:p>
        </p:txBody>
      </p:sp>
    </p:spTree>
    <p:extLst>
      <p:ext uri="{BB962C8B-B14F-4D97-AF65-F5344CB8AC3E}">
        <p14:creationId xmlns:p14="http://schemas.microsoft.com/office/powerpoint/2010/main" val="144080348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2F3342"/>
        </a:solidFill>
        <a:effectLst/>
      </p:bgPr>
    </p:bg>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BCF9593D-B6BD-4208-A4FF-8CFFE503475A}"/>
              </a:ext>
            </a:extLst>
          </p:cNvPr>
          <p:cNvPicPr>
            <a:picLocks noGrp="1" noChangeAspect="1"/>
          </p:cNvPicPr>
          <p:nvPr>
            <p:ph type="pic" sz="quarter" idx="15"/>
          </p:nvPr>
        </p:nvPicPr>
        <p:blipFill>
          <a:blip r:embed="rId3"/>
          <a:srcRect/>
          <a:stretch/>
        </p:blipFill>
        <p:spPr>
          <a:xfrm>
            <a:off x="-40456" y="0"/>
            <a:ext cx="12201896" cy="6858000"/>
          </a:xfrm>
        </p:spPr>
      </p:pic>
      <p:sp>
        <p:nvSpPr>
          <p:cNvPr id="16" name="Rectangle 15">
            <a:extLst>
              <a:ext uri="{FF2B5EF4-FFF2-40B4-BE49-F238E27FC236}">
                <a16:creationId xmlns:a16="http://schemas.microsoft.com/office/drawing/2014/main" id="{4273BD65-CFF3-40DD-939C-97A942BD80EE}"/>
              </a:ext>
              <a:ext uri="{C183D7F6-B498-43B3-948B-1728B52AA6E4}">
                <adec:decorative xmlns:adec="http://schemas.microsoft.com/office/drawing/2017/decorative" val="1"/>
              </a:ext>
            </a:extLst>
          </p:cNvPr>
          <p:cNvSpPr/>
          <p:nvPr/>
        </p:nvSpPr>
        <p:spPr>
          <a:xfrm>
            <a:off x="-35507" y="0"/>
            <a:ext cx="12227507" cy="6858000"/>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grpSp>
        <p:nvGrpSpPr>
          <p:cNvPr id="40" name="Group 39">
            <a:extLst>
              <a:ext uri="{FF2B5EF4-FFF2-40B4-BE49-F238E27FC236}">
                <a16:creationId xmlns:a16="http://schemas.microsoft.com/office/drawing/2014/main" id="{11BEC607-8474-408E-A7AC-48A065F31B63}"/>
              </a:ext>
              <a:ext uri="{C183D7F6-B498-43B3-948B-1728B52AA6E4}">
                <adec:decorative xmlns:adec="http://schemas.microsoft.com/office/drawing/2017/decorative" val="1"/>
              </a:ext>
            </a:extLst>
          </p:cNvPr>
          <p:cNvGrpSpPr/>
          <p:nvPr/>
        </p:nvGrpSpPr>
        <p:grpSpPr>
          <a:xfrm flipH="1">
            <a:off x="2076202" y="1374276"/>
            <a:ext cx="7324426" cy="3883523"/>
            <a:chOff x="252031" y="-22763"/>
            <a:chExt cx="7324426" cy="7269964"/>
          </a:xfrm>
        </p:grpSpPr>
        <p:sp>
          <p:nvSpPr>
            <p:cNvPr id="42" name="Rectangle 41">
              <a:extLst>
                <a:ext uri="{FF2B5EF4-FFF2-40B4-BE49-F238E27FC236}">
                  <a16:creationId xmlns:a16="http://schemas.microsoft.com/office/drawing/2014/main" id="{B601E3FC-2016-4085-9A4B-A172702EAAE1}"/>
                </a:ext>
              </a:extLst>
            </p:cNvPr>
            <p:cNvSpPr/>
            <p:nvPr userDrawn="1"/>
          </p:nvSpPr>
          <p:spPr>
            <a:xfrm>
              <a:off x="979714" y="1181211"/>
              <a:ext cx="6117771" cy="6065990"/>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41" name="Rectangle 40">
              <a:extLst>
                <a:ext uri="{FF2B5EF4-FFF2-40B4-BE49-F238E27FC236}">
                  <a16:creationId xmlns:a16="http://schemas.microsoft.com/office/drawing/2014/main" id="{2CBF662F-A198-4AD3-8EBC-0EC9A52B2994}"/>
                </a:ext>
              </a:extLst>
            </p:cNvPr>
            <p:cNvSpPr/>
            <p:nvPr userDrawn="1"/>
          </p:nvSpPr>
          <p:spPr>
            <a:xfrm>
              <a:off x="500743" y="-22763"/>
              <a:ext cx="7075714" cy="5878284"/>
            </a:xfrm>
            <a:prstGeom prst="rect">
              <a:avLst/>
            </a:prstGeom>
            <a:noFill/>
            <a:ln w="127000">
              <a:solidFill>
                <a:srgbClr val="2F3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142E86C5-8E5F-4620-A4FB-D1F926179D18}"/>
                </a:ext>
              </a:extLst>
            </p:cNvPr>
            <p:cNvSpPr/>
            <p:nvPr userDrawn="1"/>
          </p:nvSpPr>
          <p:spPr>
            <a:xfrm>
              <a:off x="252031" y="655467"/>
              <a:ext cx="6475341" cy="57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itle 5">
            <a:extLst>
              <a:ext uri="{FF2B5EF4-FFF2-40B4-BE49-F238E27FC236}">
                <a16:creationId xmlns:a16="http://schemas.microsoft.com/office/drawing/2014/main" id="{7E0E8055-17FA-43CE-9F03-E712F496B7CF}"/>
              </a:ext>
            </a:extLst>
          </p:cNvPr>
          <p:cNvSpPr>
            <a:spLocks noGrp="1"/>
          </p:cNvSpPr>
          <p:nvPr>
            <p:ph type="ctrTitle"/>
          </p:nvPr>
        </p:nvSpPr>
        <p:spPr>
          <a:xfrm>
            <a:off x="2791372" y="1913500"/>
            <a:ext cx="6609256" cy="1833052"/>
          </a:xfrm>
        </p:spPr>
        <p:txBody>
          <a:bodyPr anchor="ctr">
            <a:normAutofit/>
          </a:bodyPr>
          <a:lstStyle/>
          <a:p>
            <a:r>
              <a:rPr lang="en-US" sz="6000" dirty="0"/>
              <a:t>THANK YOU!</a:t>
            </a:r>
          </a:p>
        </p:txBody>
      </p:sp>
      <p:sp>
        <p:nvSpPr>
          <p:cNvPr id="23" name="Subtitle 22">
            <a:extLst>
              <a:ext uri="{FF2B5EF4-FFF2-40B4-BE49-F238E27FC236}">
                <a16:creationId xmlns:a16="http://schemas.microsoft.com/office/drawing/2014/main" id="{9FDCAA0A-980E-4E01-8FDA-B5368F0910FD}"/>
              </a:ext>
            </a:extLst>
          </p:cNvPr>
          <p:cNvSpPr>
            <a:spLocks noGrp="1"/>
          </p:cNvSpPr>
          <p:nvPr>
            <p:ph type="subTitle" idx="1"/>
          </p:nvPr>
        </p:nvSpPr>
        <p:spPr>
          <a:xfrm>
            <a:off x="2791372" y="3513701"/>
            <a:ext cx="6609256" cy="860130"/>
          </a:xfrm>
        </p:spPr>
        <p:txBody>
          <a:bodyPr>
            <a:normAutofit/>
          </a:bodyPr>
          <a:lstStyle/>
          <a:p>
            <a:r>
              <a:rPr lang="en-US" sz="4800" dirty="0"/>
              <a:t>Questions?</a:t>
            </a:r>
          </a:p>
        </p:txBody>
      </p:sp>
      <p:sp>
        <p:nvSpPr>
          <p:cNvPr id="29" name="Rectangle: Single Corner Snipped 28">
            <a:extLst>
              <a:ext uri="{FF2B5EF4-FFF2-40B4-BE49-F238E27FC236}">
                <a16:creationId xmlns:a16="http://schemas.microsoft.com/office/drawing/2014/main" id="{E01195D9-1845-4282-BE5B-F6B840BE40E1}"/>
              </a:ext>
              <a:ext uri="{C183D7F6-B498-43B3-948B-1728B52AA6E4}">
                <adec:decorative xmlns:adec="http://schemas.microsoft.com/office/drawing/2017/decorative" val="1"/>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Slide Number Placeholder 5">
            <a:extLst>
              <a:ext uri="{FF2B5EF4-FFF2-40B4-BE49-F238E27FC236}">
                <a16:creationId xmlns:a16="http://schemas.microsoft.com/office/drawing/2014/main" id="{056A6478-CD2B-4077-910A-3D006C82EB9A}"/>
              </a:ext>
            </a:extLst>
          </p:cNvPr>
          <p:cNvSpPr>
            <a:spLocks noGrp="1"/>
          </p:cNvSpPr>
          <p:nvPr>
            <p:ph type="sldNum" sz="quarter" idx="4294967295"/>
          </p:nvPr>
        </p:nvSpPr>
        <p:spPr>
          <a:xfrm>
            <a:off x="11549268" y="6413649"/>
            <a:ext cx="642731" cy="407804"/>
          </a:xfrm>
          <a:prstGeom prst="rect">
            <a:avLst/>
          </a:prstGeom>
        </p:spPr>
        <p:txBody>
          <a:bodyPr vert="horz" lIns="91440" tIns="45720" rIns="91440" bIns="45720" rtlCol="0" anchor="ctr"/>
          <a:lstStyle>
            <a:lvl1pPr algn="ctr">
              <a:defRPr sz="1200">
                <a:solidFill>
                  <a:schemeClr val="bg1"/>
                </a:solidFill>
              </a:defRPr>
            </a:lvl1pPr>
          </a:lstStyle>
          <a:p>
            <a:fld id="{8C2E478F-E849-4A8C-AF1F-CBCC78A7CBFA}" type="slidenum">
              <a:rPr lang="en-US" smtClean="0"/>
              <a:pPr/>
              <a:t>72</a:t>
            </a:fld>
            <a:endParaRPr lang="en-US" dirty="0"/>
          </a:p>
        </p:txBody>
      </p:sp>
    </p:spTree>
    <p:extLst>
      <p:ext uri="{BB962C8B-B14F-4D97-AF65-F5344CB8AC3E}">
        <p14:creationId xmlns:p14="http://schemas.microsoft.com/office/powerpoint/2010/main" val="2070789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0" name="Picture 59" descr="Text&#10;&#10;Description automatically generated">
            <a:extLst>
              <a:ext uri="{FF2B5EF4-FFF2-40B4-BE49-F238E27FC236}">
                <a16:creationId xmlns:a16="http://schemas.microsoft.com/office/drawing/2014/main" id="{76DFDAA3-E8F6-4CCF-A1DB-6555F88C58BE}"/>
              </a:ext>
            </a:extLst>
          </p:cNvPr>
          <p:cNvPicPr>
            <a:picLocks noChangeAspect="1"/>
          </p:cNvPicPr>
          <p:nvPr/>
        </p:nvPicPr>
        <p:blipFill>
          <a:blip r:embed="rId3"/>
          <a:stretch>
            <a:fillRect/>
          </a:stretch>
        </p:blipFill>
        <p:spPr>
          <a:xfrm>
            <a:off x="2338586" y="4456177"/>
            <a:ext cx="1257281" cy="1771623"/>
          </a:xfrm>
          <a:prstGeom prst="rect">
            <a:avLst/>
          </a:prstGeom>
          <a:ln>
            <a:solidFill>
              <a:schemeClr val="accent4"/>
            </a:solidFill>
          </a:ln>
        </p:spPr>
      </p:pic>
      <p:sp>
        <p:nvSpPr>
          <p:cNvPr id="18" name="Arrow: Right 17">
            <a:extLst>
              <a:ext uri="{FF2B5EF4-FFF2-40B4-BE49-F238E27FC236}">
                <a16:creationId xmlns:a16="http://schemas.microsoft.com/office/drawing/2014/main" id="{34DFB4D1-6A26-481B-BCE1-00F3652E4592}"/>
              </a:ext>
            </a:extLst>
          </p:cNvPr>
          <p:cNvSpPr/>
          <p:nvPr/>
        </p:nvSpPr>
        <p:spPr>
          <a:xfrm>
            <a:off x="4790628" y="2920259"/>
            <a:ext cx="2180282" cy="84843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A"/>
          </a:p>
        </p:txBody>
      </p:sp>
      <p:sp>
        <p:nvSpPr>
          <p:cNvPr id="2" name="Arrow: Right 1">
            <a:extLst>
              <a:ext uri="{FF2B5EF4-FFF2-40B4-BE49-F238E27FC236}">
                <a16:creationId xmlns:a16="http://schemas.microsoft.com/office/drawing/2014/main" id="{590FBA9C-12E3-4A55-94B0-370CC2084980}"/>
              </a:ext>
            </a:extLst>
          </p:cNvPr>
          <p:cNvSpPr/>
          <p:nvPr/>
        </p:nvSpPr>
        <p:spPr>
          <a:xfrm>
            <a:off x="7316502" y="1627833"/>
            <a:ext cx="595645" cy="75181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A"/>
          </a:p>
        </p:txBody>
      </p:sp>
      <p:sp>
        <p:nvSpPr>
          <p:cNvPr id="17" name="Arrow: Right 16">
            <a:extLst>
              <a:ext uri="{FF2B5EF4-FFF2-40B4-BE49-F238E27FC236}">
                <a16:creationId xmlns:a16="http://schemas.microsoft.com/office/drawing/2014/main" id="{B94204D1-0597-4545-B3A9-7F5C4C9C31AC}"/>
              </a:ext>
            </a:extLst>
          </p:cNvPr>
          <p:cNvSpPr/>
          <p:nvPr/>
        </p:nvSpPr>
        <p:spPr>
          <a:xfrm>
            <a:off x="7331426" y="4696202"/>
            <a:ext cx="595645" cy="75181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A"/>
          </a:p>
        </p:txBody>
      </p:sp>
      <p:pic>
        <p:nvPicPr>
          <p:cNvPr id="8" name="Picture 7">
            <a:extLst>
              <a:ext uri="{FF2B5EF4-FFF2-40B4-BE49-F238E27FC236}">
                <a16:creationId xmlns:a16="http://schemas.microsoft.com/office/drawing/2014/main" id="{5D6D60BE-D406-4F35-B7F6-F59BA8EC81D6}"/>
              </a:ext>
            </a:extLst>
          </p:cNvPr>
          <p:cNvPicPr>
            <a:picLocks noChangeAspect="1"/>
          </p:cNvPicPr>
          <p:nvPr/>
        </p:nvPicPr>
        <p:blipFill>
          <a:blip r:embed="rId4"/>
          <a:stretch>
            <a:fillRect/>
          </a:stretch>
        </p:blipFill>
        <p:spPr>
          <a:xfrm>
            <a:off x="4790628" y="823091"/>
            <a:ext cx="621846" cy="804742"/>
          </a:xfrm>
          <a:prstGeom prst="rect">
            <a:avLst/>
          </a:prstGeom>
        </p:spPr>
      </p:pic>
      <p:pic>
        <p:nvPicPr>
          <p:cNvPr id="19" name="Picture 18">
            <a:extLst>
              <a:ext uri="{FF2B5EF4-FFF2-40B4-BE49-F238E27FC236}">
                <a16:creationId xmlns:a16="http://schemas.microsoft.com/office/drawing/2014/main" id="{D3B10FC0-F531-4E57-9CB1-2CE6233213B4}"/>
              </a:ext>
            </a:extLst>
          </p:cNvPr>
          <p:cNvPicPr>
            <a:picLocks noChangeAspect="1"/>
          </p:cNvPicPr>
          <p:nvPr/>
        </p:nvPicPr>
        <p:blipFill>
          <a:blip r:embed="rId4"/>
          <a:stretch>
            <a:fillRect/>
          </a:stretch>
        </p:blipFill>
        <p:spPr>
          <a:xfrm>
            <a:off x="2292767" y="2776614"/>
            <a:ext cx="621846" cy="804742"/>
          </a:xfrm>
          <a:prstGeom prst="rect">
            <a:avLst/>
          </a:prstGeom>
        </p:spPr>
      </p:pic>
      <p:pic>
        <p:nvPicPr>
          <p:cNvPr id="20" name="Picture 19">
            <a:extLst>
              <a:ext uri="{FF2B5EF4-FFF2-40B4-BE49-F238E27FC236}">
                <a16:creationId xmlns:a16="http://schemas.microsoft.com/office/drawing/2014/main" id="{FCB95741-F408-4677-8AEB-D586E8A8123E}"/>
              </a:ext>
            </a:extLst>
          </p:cNvPr>
          <p:cNvPicPr>
            <a:picLocks noChangeAspect="1"/>
          </p:cNvPicPr>
          <p:nvPr/>
        </p:nvPicPr>
        <p:blipFill>
          <a:blip r:embed="rId4"/>
          <a:stretch>
            <a:fillRect/>
          </a:stretch>
        </p:blipFill>
        <p:spPr>
          <a:xfrm>
            <a:off x="4731598" y="5255451"/>
            <a:ext cx="621846" cy="804742"/>
          </a:xfrm>
          <a:prstGeom prst="rect">
            <a:avLst/>
          </a:prstGeom>
        </p:spPr>
      </p:pic>
      <p:sp>
        <p:nvSpPr>
          <p:cNvPr id="32" name="Title 31">
            <a:extLst>
              <a:ext uri="{FF2B5EF4-FFF2-40B4-BE49-F238E27FC236}">
                <a16:creationId xmlns:a16="http://schemas.microsoft.com/office/drawing/2014/main" id="{84761C44-E390-4DAB-B767-4CB72BA4E8BC}"/>
              </a:ext>
            </a:extLst>
          </p:cNvPr>
          <p:cNvSpPr>
            <a:spLocks noGrp="1"/>
          </p:cNvSpPr>
          <p:nvPr>
            <p:ph type="title"/>
          </p:nvPr>
        </p:nvSpPr>
        <p:spPr/>
        <p:txBody>
          <a:bodyPr/>
          <a:lstStyle/>
          <a:p>
            <a:endParaRPr lang="en-CA" dirty="0"/>
          </a:p>
        </p:txBody>
      </p:sp>
      <p:pic>
        <p:nvPicPr>
          <p:cNvPr id="28" name="Content Placeholder 27" descr="A picture containing drawing&#10;&#10;Description automatically generated">
            <a:extLst>
              <a:ext uri="{FF2B5EF4-FFF2-40B4-BE49-F238E27FC236}">
                <a16:creationId xmlns:a16="http://schemas.microsoft.com/office/drawing/2014/main" id="{0BF8E717-81F4-477A-899C-ED836D6D3BAE}"/>
              </a:ext>
            </a:extLst>
          </p:cNvPr>
          <p:cNvPicPr>
            <a:picLocks noGrp="1" noChangeAspect="1"/>
          </p:cNvPicPr>
          <p:nvPr>
            <p:ph idx="1"/>
          </p:nvPr>
        </p:nvPicPr>
        <p:blipFill>
          <a:blip r:embed="rId5"/>
          <a:stretch>
            <a:fillRect/>
          </a:stretch>
        </p:blipFill>
        <p:spPr>
          <a:xfrm>
            <a:off x="7185738" y="2963622"/>
            <a:ext cx="3979182" cy="1013030"/>
          </a:xfrm>
          <a:solidFill>
            <a:schemeClr val="tx2">
              <a:lumMod val="50000"/>
            </a:schemeClr>
          </a:solidFill>
          <a:ln>
            <a:solidFill>
              <a:schemeClr val="accent4"/>
            </a:solidFill>
          </a:ln>
        </p:spPr>
      </p:pic>
      <p:sp>
        <p:nvSpPr>
          <p:cNvPr id="21" name="Slide Number Placeholder 20">
            <a:extLst>
              <a:ext uri="{FF2B5EF4-FFF2-40B4-BE49-F238E27FC236}">
                <a16:creationId xmlns:a16="http://schemas.microsoft.com/office/drawing/2014/main" id="{EE005288-2791-4E52-A8C5-D41C941E94D9}"/>
              </a:ext>
            </a:extLst>
          </p:cNvPr>
          <p:cNvSpPr>
            <a:spLocks noGrp="1"/>
          </p:cNvSpPr>
          <p:nvPr>
            <p:ph type="sldNum" sz="quarter" idx="12"/>
          </p:nvPr>
        </p:nvSpPr>
        <p:spPr/>
        <p:txBody>
          <a:bodyP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8</a:t>
            </a:fld>
            <a:endParaRPr lang="en-US"/>
          </a:p>
        </p:txBody>
      </p:sp>
      <p:pic>
        <p:nvPicPr>
          <p:cNvPr id="4" name="Picture 3" descr="A picture containing application&#10;&#10;Description automatically generated">
            <a:extLst>
              <a:ext uri="{FF2B5EF4-FFF2-40B4-BE49-F238E27FC236}">
                <a16:creationId xmlns:a16="http://schemas.microsoft.com/office/drawing/2014/main" id="{594A4490-2D4F-45E7-B29E-CDEEF28E4F4D}"/>
              </a:ext>
            </a:extLst>
          </p:cNvPr>
          <p:cNvPicPr>
            <a:picLocks noChangeAspect="1"/>
          </p:cNvPicPr>
          <p:nvPr/>
        </p:nvPicPr>
        <p:blipFill>
          <a:blip r:embed="rId6"/>
          <a:stretch>
            <a:fillRect/>
          </a:stretch>
        </p:blipFill>
        <p:spPr>
          <a:xfrm>
            <a:off x="3009082" y="2549745"/>
            <a:ext cx="1239305" cy="1771624"/>
          </a:xfrm>
          <a:prstGeom prst="rect">
            <a:avLst/>
          </a:prstGeom>
          <a:ln>
            <a:solidFill>
              <a:schemeClr val="accent4"/>
            </a:solidFill>
          </a:ln>
        </p:spPr>
      </p:pic>
      <p:pic>
        <p:nvPicPr>
          <p:cNvPr id="6" name="Picture 5" descr="Text, letter&#10;&#10;Description automatically generated">
            <a:extLst>
              <a:ext uri="{FF2B5EF4-FFF2-40B4-BE49-F238E27FC236}">
                <a16:creationId xmlns:a16="http://schemas.microsoft.com/office/drawing/2014/main" id="{0DCFDFA3-9CAD-4427-A444-798AEEB5F1F1}"/>
              </a:ext>
            </a:extLst>
          </p:cNvPr>
          <p:cNvPicPr>
            <a:picLocks noChangeAspect="1"/>
          </p:cNvPicPr>
          <p:nvPr/>
        </p:nvPicPr>
        <p:blipFill>
          <a:blip r:embed="rId7"/>
          <a:stretch>
            <a:fillRect/>
          </a:stretch>
        </p:blipFill>
        <p:spPr>
          <a:xfrm>
            <a:off x="306075" y="2026747"/>
            <a:ext cx="1075544" cy="1413340"/>
          </a:xfrm>
          <a:prstGeom prst="rect">
            <a:avLst/>
          </a:prstGeom>
          <a:ln>
            <a:solidFill>
              <a:schemeClr val="accent4"/>
            </a:solidFill>
          </a:ln>
        </p:spPr>
      </p:pic>
      <p:pic>
        <p:nvPicPr>
          <p:cNvPr id="9" name="Picture 8" descr="Text&#10;&#10;Description automatically generated">
            <a:extLst>
              <a:ext uri="{FF2B5EF4-FFF2-40B4-BE49-F238E27FC236}">
                <a16:creationId xmlns:a16="http://schemas.microsoft.com/office/drawing/2014/main" id="{E49ED09D-88EA-470D-A25C-9BBCCA920AE7}"/>
              </a:ext>
            </a:extLst>
          </p:cNvPr>
          <p:cNvPicPr>
            <a:picLocks noChangeAspect="1"/>
          </p:cNvPicPr>
          <p:nvPr/>
        </p:nvPicPr>
        <p:blipFill>
          <a:blip r:embed="rId8"/>
          <a:stretch>
            <a:fillRect/>
          </a:stretch>
        </p:blipFill>
        <p:spPr>
          <a:xfrm>
            <a:off x="622979" y="2421559"/>
            <a:ext cx="1075544" cy="1514851"/>
          </a:xfrm>
          <a:prstGeom prst="rect">
            <a:avLst/>
          </a:prstGeom>
          <a:ln>
            <a:solidFill>
              <a:schemeClr val="accent4"/>
            </a:solidFill>
          </a:ln>
        </p:spPr>
      </p:pic>
      <p:pic>
        <p:nvPicPr>
          <p:cNvPr id="11" name="Picture 10" descr="Text, letter&#10;&#10;Description automatically generated">
            <a:extLst>
              <a:ext uri="{FF2B5EF4-FFF2-40B4-BE49-F238E27FC236}">
                <a16:creationId xmlns:a16="http://schemas.microsoft.com/office/drawing/2014/main" id="{E1E93E95-4718-4201-ABAB-31DBA2A7023F}"/>
              </a:ext>
            </a:extLst>
          </p:cNvPr>
          <p:cNvPicPr>
            <a:picLocks noChangeAspect="1"/>
          </p:cNvPicPr>
          <p:nvPr/>
        </p:nvPicPr>
        <p:blipFill>
          <a:blip r:embed="rId9"/>
          <a:stretch>
            <a:fillRect/>
          </a:stretch>
        </p:blipFill>
        <p:spPr>
          <a:xfrm>
            <a:off x="1027080" y="2733417"/>
            <a:ext cx="1107225" cy="1587952"/>
          </a:xfrm>
          <a:prstGeom prst="rect">
            <a:avLst/>
          </a:prstGeom>
          <a:ln>
            <a:solidFill>
              <a:schemeClr val="accent4"/>
            </a:solidFill>
          </a:ln>
        </p:spPr>
      </p:pic>
      <p:pic>
        <p:nvPicPr>
          <p:cNvPr id="38" name="Picture 37" descr="Graphical user interface&#10;&#10;Description automatically generated">
            <a:extLst>
              <a:ext uri="{FF2B5EF4-FFF2-40B4-BE49-F238E27FC236}">
                <a16:creationId xmlns:a16="http://schemas.microsoft.com/office/drawing/2014/main" id="{7304C3BD-C8B3-4286-8862-0AAFB08BB34D}"/>
              </a:ext>
            </a:extLst>
          </p:cNvPr>
          <p:cNvPicPr>
            <a:picLocks noChangeAspect="1"/>
          </p:cNvPicPr>
          <p:nvPr/>
        </p:nvPicPr>
        <p:blipFill>
          <a:blip r:embed="rId10"/>
          <a:stretch>
            <a:fillRect/>
          </a:stretch>
        </p:blipFill>
        <p:spPr>
          <a:xfrm>
            <a:off x="5535630" y="366350"/>
            <a:ext cx="1688081" cy="2305285"/>
          </a:xfrm>
          <a:prstGeom prst="rect">
            <a:avLst/>
          </a:prstGeom>
          <a:ln>
            <a:solidFill>
              <a:schemeClr val="accent4"/>
            </a:solidFill>
          </a:ln>
        </p:spPr>
      </p:pic>
      <p:pic>
        <p:nvPicPr>
          <p:cNvPr id="41" name="Picture 40" descr="Text&#10;&#10;Description automatically generated">
            <a:extLst>
              <a:ext uri="{FF2B5EF4-FFF2-40B4-BE49-F238E27FC236}">
                <a16:creationId xmlns:a16="http://schemas.microsoft.com/office/drawing/2014/main" id="{7C2998DA-0656-4089-8D4C-2F266AF51881}"/>
              </a:ext>
            </a:extLst>
          </p:cNvPr>
          <p:cNvPicPr>
            <a:picLocks noChangeAspect="1"/>
          </p:cNvPicPr>
          <p:nvPr/>
        </p:nvPicPr>
        <p:blipFill>
          <a:blip r:embed="rId11"/>
          <a:stretch>
            <a:fillRect/>
          </a:stretch>
        </p:blipFill>
        <p:spPr>
          <a:xfrm>
            <a:off x="2467094" y="82354"/>
            <a:ext cx="1161641" cy="1579446"/>
          </a:xfrm>
          <a:prstGeom prst="rect">
            <a:avLst/>
          </a:prstGeom>
          <a:ln>
            <a:solidFill>
              <a:schemeClr val="accent4"/>
            </a:solidFill>
          </a:ln>
        </p:spPr>
      </p:pic>
      <p:pic>
        <p:nvPicPr>
          <p:cNvPr id="45" name="Picture 44" descr="Text&#10;&#10;Description automatically generated">
            <a:extLst>
              <a:ext uri="{FF2B5EF4-FFF2-40B4-BE49-F238E27FC236}">
                <a16:creationId xmlns:a16="http://schemas.microsoft.com/office/drawing/2014/main" id="{74471A89-A4DC-4566-B1C5-F11A474D89B8}"/>
              </a:ext>
            </a:extLst>
          </p:cNvPr>
          <p:cNvPicPr>
            <a:picLocks noChangeAspect="1"/>
          </p:cNvPicPr>
          <p:nvPr/>
        </p:nvPicPr>
        <p:blipFill>
          <a:blip r:embed="rId12"/>
          <a:stretch>
            <a:fillRect/>
          </a:stretch>
        </p:blipFill>
        <p:spPr>
          <a:xfrm>
            <a:off x="2951224" y="335438"/>
            <a:ext cx="1229286" cy="1668316"/>
          </a:xfrm>
          <a:prstGeom prst="rect">
            <a:avLst/>
          </a:prstGeom>
          <a:ln>
            <a:solidFill>
              <a:schemeClr val="accent4"/>
            </a:solidFill>
          </a:ln>
        </p:spPr>
      </p:pic>
      <p:pic>
        <p:nvPicPr>
          <p:cNvPr id="49" name="Picture 48" descr="Text&#10;&#10;Description automatically generated">
            <a:extLst>
              <a:ext uri="{FF2B5EF4-FFF2-40B4-BE49-F238E27FC236}">
                <a16:creationId xmlns:a16="http://schemas.microsoft.com/office/drawing/2014/main" id="{AC9E890D-DDBE-457B-A922-C399BBE3D9EE}"/>
              </a:ext>
            </a:extLst>
          </p:cNvPr>
          <p:cNvPicPr>
            <a:picLocks noChangeAspect="1"/>
          </p:cNvPicPr>
          <p:nvPr/>
        </p:nvPicPr>
        <p:blipFill>
          <a:blip r:embed="rId13"/>
          <a:stretch>
            <a:fillRect/>
          </a:stretch>
        </p:blipFill>
        <p:spPr>
          <a:xfrm>
            <a:off x="3404446" y="606077"/>
            <a:ext cx="1293391" cy="1761645"/>
          </a:xfrm>
          <a:prstGeom prst="rect">
            <a:avLst/>
          </a:prstGeom>
          <a:ln>
            <a:solidFill>
              <a:schemeClr val="accent4"/>
            </a:solidFill>
          </a:ln>
        </p:spPr>
      </p:pic>
      <p:pic>
        <p:nvPicPr>
          <p:cNvPr id="53" name="Picture 52" descr="A picture containing chart&#10;&#10;Description automatically generated">
            <a:extLst>
              <a:ext uri="{FF2B5EF4-FFF2-40B4-BE49-F238E27FC236}">
                <a16:creationId xmlns:a16="http://schemas.microsoft.com/office/drawing/2014/main" id="{543333B5-66B3-4CDF-8E49-BD98B74D0CE7}"/>
              </a:ext>
            </a:extLst>
          </p:cNvPr>
          <p:cNvPicPr>
            <a:picLocks noChangeAspect="1"/>
          </p:cNvPicPr>
          <p:nvPr/>
        </p:nvPicPr>
        <p:blipFill>
          <a:blip r:embed="rId14"/>
          <a:stretch>
            <a:fillRect/>
          </a:stretch>
        </p:blipFill>
        <p:spPr>
          <a:xfrm>
            <a:off x="5517381" y="4469630"/>
            <a:ext cx="1650108" cy="2284765"/>
          </a:xfrm>
          <a:prstGeom prst="rect">
            <a:avLst/>
          </a:prstGeom>
          <a:ln>
            <a:solidFill>
              <a:schemeClr val="accent4"/>
            </a:solidFill>
          </a:ln>
        </p:spPr>
      </p:pic>
      <p:pic>
        <p:nvPicPr>
          <p:cNvPr id="58" name="Picture 57" descr="Text&#10;&#10;Description automatically generated">
            <a:extLst>
              <a:ext uri="{FF2B5EF4-FFF2-40B4-BE49-F238E27FC236}">
                <a16:creationId xmlns:a16="http://schemas.microsoft.com/office/drawing/2014/main" id="{BBE88BED-5329-4D8C-AD7D-43F72428210F}"/>
              </a:ext>
            </a:extLst>
          </p:cNvPr>
          <p:cNvPicPr>
            <a:picLocks noChangeAspect="1"/>
          </p:cNvPicPr>
          <p:nvPr/>
        </p:nvPicPr>
        <p:blipFill>
          <a:blip r:embed="rId15"/>
          <a:stretch>
            <a:fillRect/>
          </a:stretch>
        </p:blipFill>
        <p:spPr>
          <a:xfrm>
            <a:off x="2799074" y="4798131"/>
            <a:ext cx="1230856" cy="1716349"/>
          </a:xfrm>
          <a:prstGeom prst="rect">
            <a:avLst/>
          </a:prstGeom>
          <a:ln>
            <a:solidFill>
              <a:schemeClr val="accent4"/>
            </a:solidFill>
          </a:ln>
        </p:spPr>
      </p:pic>
      <p:pic>
        <p:nvPicPr>
          <p:cNvPr id="56" name="Picture 55" descr="Text&#10;&#10;Description automatically generated">
            <a:extLst>
              <a:ext uri="{FF2B5EF4-FFF2-40B4-BE49-F238E27FC236}">
                <a16:creationId xmlns:a16="http://schemas.microsoft.com/office/drawing/2014/main" id="{73B0D285-11B4-4773-AFCA-A84A4DC06DAD}"/>
              </a:ext>
            </a:extLst>
          </p:cNvPr>
          <p:cNvPicPr>
            <a:picLocks noChangeAspect="1"/>
          </p:cNvPicPr>
          <p:nvPr/>
        </p:nvPicPr>
        <p:blipFill>
          <a:blip r:embed="rId16"/>
          <a:stretch>
            <a:fillRect/>
          </a:stretch>
        </p:blipFill>
        <p:spPr>
          <a:xfrm>
            <a:off x="3303516" y="5015672"/>
            <a:ext cx="1199684" cy="1689269"/>
          </a:xfrm>
          <a:prstGeom prst="rect">
            <a:avLst/>
          </a:prstGeom>
          <a:ln>
            <a:solidFill>
              <a:schemeClr val="accent4"/>
            </a:solidFill>
          </a:ln>
        </p:spPr>
      </p:pic>
    </p:spTree>
    <p:extLst>
      <p:ext uri="{BB962C8B-B14F-4D97-AF65-F5344CB8AC3E}">
        <p14:creationId xmlns:p14="http://schemas.microsoft.com/office/powerpoint/2010/main" val="4875631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5E06080F-9F80-49D4-9D28-F3FD457E4278}"/>
              </a:ext>
            </a:extLst>
          </p:cNvPr>
          <p:cNvPicPr>
            <a:picLocks noGrp="1" noChangeAspect="1"/>
          </p:cNvPicPr>
          <p:nvPr>
            <p:ph type="pic" sz="quarter" idx="15"/>
          </p:nvPr>
        </p:nvPicPr>
        <p:blipFill>
          <a:blip r:embed="rId3"/>
          <a:srcRect/>
          <a:stretch/>
        </p:blipFill>
        <p:spPr>
          <a:xfrm>
            <a:off x="1" y="0"/>
            <a:ext cx="7249885" cy="6858000"/>
          </a:xfrm>
        </p:spPr>
      </p:pic>
      <p:grpSp>
        <p:nvGrpSpPr>
          <p:cNvPr id="31" name="Group 30">
            <a:extLst>
              <a:ext uri="{FF2B5EF4-FFF2-40B4-BE49-F238E27FC236}">
                <a16:creationId xmlns:a16="http://schemas.microsoft.com/office/drawing/2014/main" id="{CDA17D7C-7C63-439C-8B50-C9B0F0F9AAF7}"/>
              </a:ext>
              <a:ext uri="{C183D7F6-B498-43B3-948B-1728B52AA6E4}">
                <adec:decorative xmlns:adec="http://schemas.microsoft.com/office/drawing/2017/decorative" val="1"/>
              </a:ext>
            </a:extLst>
          </p:cNvPr>
          <p:cNvGrpSpPr/>
          <p:nvPr/>
        </p:nvGrpSpPr>
        <p:grpSpPr>
          <a:xfrm flipH="1">
            <a:off x="427839" y="252563"/>
            <a:ext cx="11121428" cy="5995838"/>
            <a:chOff x="252031" y="391887"/>
            <a:chExt cx="7433283" cy="6215741"/>
          </a:xfrm>
        </p:grpSpPr>
        <p:sp>
          <p:nvSpPr>
            <p:cNvPr id="32" name="Rectangle 31">
              <a:extLst>
                <a:ext uri="{FF2B5EF4-FFF2-40B4-BE49-F238E27FC236}">
                  <a16:creationId xmlns:a16="http://schemas.microsoft.com/office/drawing/2014/main" id="{32FD79E9-DA87-4AE3-AB4F-454E8B1C7E28}"/>
                </a:ext>
              </a:extLst>
            </p:cNvPr>
            <p:cNvSpPr/>
            <p:nvPr userDrawn="1"/>
          </p:nvSpPr>
          <p:spPr>
            <a:xfrm>
              <a:off x="609600" y="391887"/>
              <a:ext cx="7075714" cy="5878284"/>
            </a:xfrm>
            <a:prstGeom prst="rect">
              <a:avLst/>
            </a:prstGeom>
            <a:noFill/>
            <a:ln w="1270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C0DB13C1-B4FB-4D33-A199-5BB34983AB47}"/>
                </a:ext>
              </a:extLst>
            </p:cNvPr>
            <p:cNvSpPr/>
            <p:nvPr userDrawn="1"/>
          </p:nvSpPr>
          <p:spPr>
            <a:xfrm>
              <a:off x="979714" y="1181214"/>
              <a:ext cx="6425251"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34" name="Rectangle 33">
              <a:extLst>
                <a:ext uri="{FF2B5EF4-FFF2-40B4-BE49-F238E27FC236}">
                  <a16:creationId xmlns:a16="http://schemas.microsoft.com/office/drawing/2014/main" id="{97CAE694-E5D7-45D8-80CE-4067B6610E53}"/>
                </a:ext>
              </a:extLst>
            </p:cNvPr>
            <p:cNvSpPr/>
            <p:nvPr userDrawn="1"/>
          </p:nvSpPr>
          <p:spPr>
            <a:xfrm>
              <a:off x="252031" y="655467"/>
              <a:ext cx="6760444" cy="5715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itle 6">
            <a:extLst>
              <a:ext uri="{FF2B5EF4-FFF2-40B4-BE49-F238E27FC236}">
                <a16:creationId xmlns:a16="http://schemas.microsoft.com/office/drawing/2014/main" id="{D5445F47-6D74-450C-BC16-998D2021AD78}"/>
              </a:ext>
            </a:extLst>
          </p:cNvPr>
          <p:cNvSpPr>
            <a:spLocks noGrp="1"/>
          </p:cNvSpPr>
          <p:nvPr>
            <p:ph type="title"/>
          </p:nvPr>
        </p:nvSpPr>
        <p:spPr>
          <a:xfrm>
            <a:off x="1676482" y="675074"/>
            <a:ext cx="7784510" cy="573989"/>
          </a:xfrm>
        </p:spPr>
        <p:txBody>
          <a:bodyPr/>
          <a:lstStyle/>
          <a:p>
            <a:pPr algn="l"/>
            <a:r>
              <a:rPr lang="en-US" dirty="0"/>
              <a:t>AU Library has…</a:t>
            </a:r>
          </a:p>
        </p:txBody>
      </p:sp>
      <p:sp>
        <p:nvSpPr>
          <p:cNvPr id="11" name="Rectangle: Single Corner Snipped 10">
            <a:extLst>
              <a:ext uri="{FF2B5EF4-FFF2-40B4-BE49-F238E27FC236}">
                <a16:creationId xmlns:a16="http://schemas.microsoft.com/office/drawing/2014/main" id="{851F9C8F-B284-4FE9-A76C-49BE3BEE3853}"/>
              </a:ext>
              <a:ext uri="{C183D7F6-B498-43B3-948B-1728B52AA6E4}">
                <adec:decorative xmlns:adec="http://schemas.microsoft.com/office/drawing/2017/decorative" val="1"/>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Placeholder 5">
            <a:extLst>
              <a:ext uri="{FF2B5EF4-FFF2-40B4-BE49-F238E27FC236}">
                <a16:creationId xmlns:a16="http://schemas.microsoft.com/office/drawing/2014/main" id="{75EF0122-21C6-4139-B8D0-688B2553C487}"/>
              </a:ext>
            </a:extLst>
          </p:cNvPr>
          <p:cNvSpPr>
            <a:spLocks noGrp="1"/>
          </p:cNvSpPr>
          <p:nvPr>
            <p:ph type="sldNum" sz="quarter" idx="17"/>
          </p:nvPr>
        </p:nvSpPr>
        <p:spPr>
          <a:xfrm>
            <a:off x="11549268" y="6413649"/>
            <a:ext cx="642731" cy="407804"/>
          </a:xfrm>
          <a:prstGeom prst="rect">
            <a:avLst/>
          </a:prstGeom>
        </p:spPr>
        <p:txBody>
          <a:bodyPr vert="horz" lIns="91440" tIns="45720" rIns="91440" bIns="45720" rtlCol="0" anchor="ctr"/>
          <a:lstStyle>
            <a:lvl1pPr algn="ctr">
              <a:defRPr sz="1200">
                <a:solidFill>
                  <a:schemeClr val="bg1"/>
                </a:solidFill>
              </a:defRPr>
            </a:lvl1pPr>
          </a:lstStyle>
          <a:p>
            <a:fld id="{8C2E478F-E849-4A8C-AF1F-CBCC78A7CBFA}" type="slidenum">
              <a:rPr lang="en-US" smtClean="0"/>
              <a:pPr/>
              <a:t>9</a:t>
            </a:fld>
            <a:endParaRPr lang="en-US" dirty="0"/>
          </a:p>
        </p:txBody>
      </p:sp>
      <p:sp>
        <p:nvSpPr>
          <p:cNvPr id="5" name="Content Placeholder 4">
            <a:extLst>
              <a:ext uri="{FF2B5EF4-FFF2-40B4-BE49-F238E27FC236}">
                <a16:creationId xmlns:a16="http://schemas.microsoft.com/office/drawing/2014/main" id="{FE7E1BF1-A1EE-4D60-82B7-2957513A7C70}"/>
              </a:ext>
            </a:extLst>
          </p:cNvPr>
          <p:cNvSpPr>
            <a:spLocks noGrp="1"/>
          </p:cNvSpPr>
          <p:nvPr>
            <p:ph idx="1"/>
          </p:nvPr>
        </p:nvSpPr>
        <p:spPr>
          <a:xfrm>
            <a:off x="1731469" y="1756210"/>
            <a:ext cx="9896842" cy="3882591"/>
          </a:xfrm>
        </p:spPr>
        <p:txBody>
          <a:bodyPr>
            <a:normAutofit/>
          </a:bodyPr>
          <a:lstStyle/>
          <a:p>
            <a:pPr>
              <a:buFont typeface="Wingdings" panose="05000000000000000000" pitchFamily="2" charset="2"/>
              <a:buChar char="§"/>
            </a:pPr>
            <a:r>
              <a:rPr lang="en-CA" sz="4400" dirty="0"/>
              <a:t>200+ databases</a:t>
            </a:r>
          </a:p>
          <a:p>
            <a:pPr>
              <a:buFont typeface="Wingdings" panose="05000000000000000000" pitchFamily="2" charset="2"/>
              <a:buChar char="§"/>
            </a:pPr>
            <a:r>
              <a:rPr lang="en-CA" sz="4400" dirty="0"/>
              <a:t>107,000+ journals</a:t>
            </a:r>
          </a:p>
          <a:p>
            <a:pPr>
              <a:buFont typeface="Wingdings" panose="05000000000000000000" pitchFamily="2" charset="2"/>
              <a:buChar char="§"/>
            </a:pPr>
            <a:r>
              <a:rPr lang="en-CA" sz="4400" dirty="0"/>
              <a:t>Millions of articles</a:t>
            </a:r>
          </a:p>
        </p:txBody>
      </p:sp>
    </p:spTree>
    <p:extLst>
      <p:ext uri="{BB962C8B-B14F-4D97-AF65-F5344CB8AC3E}">
        <p14:creationId xmlns:p14="http://schemas.microsoft.com/office/powerpoint/2010/main" val="2778908364"/>
      </p:ext>
    </p:extLst>
  </p:cSld>
  <p:clrMapOvr>
    <a:masterClrMapping/>
  </p:clrMapOvr>
</p:sld>
</file>

<file path=ppt/theme/theme1.xml><?xml version="1.0" encoding="utf-8"?>
<a:theme xmlns:a="http://schemas.openxmlformats.org/drawingml/2006/main" name="Office Theme">
  <a:themeElements>
    <a:clrScheme name="Custom 8">
      <a:dk1>
        <a:sysClr val="windowText" lastClr="000000"/>
      </a:dk1>
      <a:lt1>
        <a:sysClr val="window" lastClr="FFFFFF"/>
      </a:lt1>
      <a:dk2>
        <a:srgbClr val="44546A"/>
      </a:dk2>
      <a:lt2>
        <a:srgbClr val="E7E6E6"/>
      </a:lt2>
      <a:accent1>
        <a:srgbClr val="C0F400"/>
      </a:accent1>
      <a:accent2>
        <a:srgbClr val="05D74D"/>
      </a:accent2>
      <a:accent3>
        <a:srgbClr val="2F3342"/>
      </a:accent3>
      <a:accent4>
        <a:srgbClr val="038B30"/>
      </a:accent4>
      <a:accent5>
        <a:srgbClr val="05EE55"/>
      </a:accent5>
      <a:accent6>
        <a:srgbClr val="70AD47"/>
      </a:accent6>
      <a:hlink>
        <a:srgbClr val="05D74D"/>
      </a:hlink>
      <a:folHlink>
        <a:srgbClr val="C0F400"/>
      </a:folHlink>
    </a:clrScheme>
    <a:fontScheme name="Custom 4">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56051434_Light modernist presentation_RVA_v3.potx" id="{1300540C-5346-469F-AA5C-717C09787E7E}" vid="{ADCE5FDD-C8BF-4BDC-86F8-B24C14EB90C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AD934DA-6EDB-4DB8-AE5C-9399A13698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B19B998-C0F0-415C-AF4D-F10DCCD30A25}">
  <ds:schemaRefs>
    <ds:schemaRef ds:uri="http://schemas.microsoft.com/office/infopath/2007/PartnerControls"/>
    <ds:schemaRef ds:uri="http://schemas.microsoft.com/office/2006/documentManagement/types"/>
    <ds:schemaRef ds:uri="71af3243-3dd4-4a8d-8c0d-dd76da1f02a5"/>
    <ds:schemaRef ds:uri="http://purl.org/dc/elements/1.1/"/>
    <ds:schemaRef ds:uri="http://purl.org/dc/terms/"/>
    <ds:schemaRef ds:uri="http://purl.org/dc/dcmitype/"/>
    <ds:schemaRef ds:uri="http://schemas.openxmlformats.org/package/2006/metadata/core-properties"/>
    <ds:schemaRef ds:uri="16c05727-aa75-4e4a-9b5f-8a80a1165891"/>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D27BEDAB-01B4-4BD0-9390-31AD9280078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5008</Words>
  <Application>Microsoft Office PowerPoint</Application>
  <PresentationFormat>Widescreen</PresentationFormat>
  <Paragraphs>1664</Paragraphs>
  <Slides>72</Slides>
  <Notes>69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72</vt:i4>
      </vt:variant>
    </vt:vector>
  </HeadingPairs>
  <TitlesOfParts>
    <vt:vector size="79" baseType="lpstr">
      <vt:lpstr>Arial</vt:lpstr>
      <vt:lpstr>Calibri</vt:lpstr>
      <vt:lpstr>MS Shell Dlg 2</vt:lpstr>
      <vt:lpstr>Segoe UI</vt:lpstr>
      <vt:lpstr>Wingdings</vt:lpstr>
      <vt:lpstr>Wingdings 3</vt:lpstr>
      <vt:lpstr>Office Theme</vt:lpstr>
      <vt:lpstr> FST AU Library orientation</vt:lpstr>
      <vt:lpstr>Agenda</vt:lpstr>
      <vt:lpstr>Library Basics</vt:lpstr>
      <vt:lpstr>Terminology: AU Library Catalogue</vt:lpstr>
      <vt:lpstr>Terminology: periodicals</vt:lpstr>
      <vt:lpstr>Journal article</vt:lpstr>
      <vt:lpstr>Journal</vt:lpstr>
      <vt:lpstr>PowerPoint Presentation</vt:lpstr>
      <vt:lpstr>AU Library has…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Computer Science databases</vt:lpstr>
      <vt:lpstr>PowerPoint Presentation</vt:lpstr>
      <vt:lpstr>PowerPoint Presentation</vt:lpstr>
      <vt:lpstr>PowerPoint Presentation</vt:lpstr>
      <vt:lpstr>PowerPoint Presentation</vt:lpstr>
      <vt:lpstr>PowerPoint Presentation</vt:lpstr>
      <vt:lpstr>Research topic</vt:lpstr>
      <vt:lpstr>Research topic</vt:lpstr>
      <vt:lpstr>Boolean Operators</vt:lpstr>
      <vt:lpstr>Helpful Tips</vt:lpstr>
      <vt:lpstr>Putting it all together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Getting research help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2020-11-09T02:32:49Z</dcterms:created>
  <dcterms:modified xsi:type="dcterms:W3CDTF">2020-11-09T03:33:08Z</dcterms:modified>
</cp:coreProperties>
</file>