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61" r:id="rId5"/>
    <p:sldId id="265" r:id="rId6"/>
    <p:sldId id="271" r:id="rId7"/>
    <p:sldId id="259" r:id="rId8"/>
    <p:sldId id="270" r:id="rId9"/>
    <p:sldId id="268" r:id="rId10"/>
    <p:sldId id="269" r:id="rId11"/>
    <p:sldId id="266" r:id="rId12"/>
    <p:sldId id="273" r:id="rId13"/>
    <p:sldId id="274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2"/>
    <a:srgbClr val="1B365D"/>
    <a:srgbClr val="474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1"/>
    <p:restoredTop sz="96327"/>
  </p:normalViewPr>
  <p:slideViewPr>
    <p:cSldViewPr snapToGrid="0">
      <p:cViewPr varScale="1">
        <p:scale>
          <a:sx n="108" d="100"/>
          <a:sy n="108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A75D7-9DF6-2C41-8B16-845F4440CAE3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4B3381-6676-E046-8D53-79265C69CB2C}">
      <dgm:prSet/>
      <dgm:spPr/>
      <dgm:t>
        <a:bodyPr/>
        <a:lstStyle/>
        <a:p>
          <a:r>
            <a:rPr lang="en-CA" b="1" dirty="0"/>
            <a:t>Cluster</a:t>
          </a:r>
        </a:p>
      </dgm:t>
    </dgm:pt>
    <dgm:pt modelId="{60170FB2-BE4C-A44B-90A9-6762585B8B61}" type="parTrans" cxnId="{BFC3F9A0-6434-C84E-8909-042007CB6451}">
      <dgm:prSet/>
      <dgm:spPr/>
      <dgm:t>
        <a:bodyPr/>
        <a:lstStyle/>
        <a:p>
          <a:endParaRPr lang="en-US"/>
        </a:p>
      </dgm:t>
    </dgm:pt>
    <dgm:pt modelId="{34BC0282-C705-8547-A5FB-C75C2863663A}" type="sibTrans" cxnId="{BFC3F9A0-6434-C84E-8909-042007CB6451}">
      <dgm:prSet/>
      <dgm:spPr/>
      <dgm:t>
        <a:bodyPr/>
        <a:lstStyle/>
        <a:p>
          <a:endParaRPr lang="en-US"/>
        </a:p>
      </dgm:t>
    </dgm:pt>
    <dgm:pt modelId="{6C87B854-4693-EE4F-8BBC-7D61C1FB03BA}">
      <dgm:prSet/>
      <dgm:spPr/>
      <dgm:t>
        <a:bodyPr/>
        <a:lstStyle/>
        <a:p>
          <a:r>
            <a:rPr lang="en-US" b="1" dirty="0"/>
            <a:t>Associate Member – </a:t>
          </a:r>
          <a:r>
            <a:rPr lang="en-US" dirty="0"/>
            <a:t>for interest, join the contact list, actively participate in meeting discussions and blogs</a:t>
          </a:r>
          <a:endParaRPr lang="en-CA" dirty="0"/>
        </a:p>
      </dgm:t>
    </dgm:pt>
    <dgm:pt modelId="{6AE841C7-E5DD-7C4B-B338-B262948A330C}" type="parTrans" cxnId="{C25D8182-0EBD-204E-A74E-D492325212F8}">
      <dgm:prSet/>
      <dgm:spPr/>
      <dgm:t>
        <a:bodyPr/>
        <a:lstStyle/>
        <a:p>
          <a:endParaRPr lang="en-US"/>
        </a:p>
      </dgm:t>
    </dgm:pt>
    <dgm:pt modelId="{5E2545AF-C390-4C49-ACD4-B8674C3301C3}" type="sibTrans" cxnId="{C25D8182-0EBD-204E-A74E-D492325212F8}">
      <dgm:prSet/>
      <dgm:spPr/>
      <dgm:t>
        <a:bodyPr/>
        <a:lstStyle/>
        <a:p>
          <a:endParaRPr lang="en-US"/>
        </a:p>
      </dgm:t>
    </dgm:pt>
    <dgm:pt modelId="{97FDD1B5-E061-054A-8C3C-F658A47A9A11}">
      <dgm:prSet/>
      <dgm:spPr/>
      <dgm:t>
        <a:bodyPr/>
        <a:lstStyle/>
        <a:p>
          <a:r>
            <a:rPr lang="en-US" b="1" dirty="0"/>
            <a:t>Research Member – </a:t>
          </a:r>
          <a:r>
            <a:rPr lang="en-US" dirty="0"/>
            <a:t>active participant in researching or developing virtual agents at AU</a:t>
          </a:r>
          <a:endParaRPr lang="en-CA" dirty="0"/>
        </a:p>
      </dgm:t>
    </dgm:pt>
    <dgm:pt modelId="{C4DC16A9-80CC-9C48-8288-6B767A9F83B7}" type="parTrans" cxnId="{DB3FBDF1-8CD9-3C42-B15A-94B659DB051B}">
      <dgm:prSet/>
      <dgm:spPr/>
      <dgm:t>
        <a:bodyPr/>
        <a:lstStyle/>
        <a:p>
          <a:endParaRPr lang="en-US"/>
        </a:p>
      </dgm:t>
    </dgm:pt>
    <dgm:pt modelId="{41F06A8E-BD2B-3148-A028-BA626D1F264D}" type="sibTrans" cxnId="{DB3FBDF1-8CD9-3C42-B15A-94B659DB051B}">
      <dgm:prSet/>
      <dgm:spPr/>
      <dgm:t>
        <a:bodyPr/>
        <a:lstStyle/>
        <a:p>
          <a:endParaRPr lang="en-US"/>
        </a:p>
      </dgm:t>
    </dgm:pt>
    <dgm:pt modelId="{4A4F4CAF-5046-D345-8C70-4099ED16E686}" type="pres">
      <dgm:prSet presAssocID="{2A4A75D7-9DF6-2C41-8B16-845F4440CAE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86651BD-4439-A645-8003-45ACD38C2905}" type="pres">
      <dgm:prSet presAssocID="{E54B3381-6676-E046-8D53-79265C69CB2C}" presName="circle1" presStyleLbl="node1" presStyleIdx="0" presStyleCnt="3"/>
      <dgm:spPr/>
    </dgm:pt>
    <dgm:pt modelId="{F8A4B907-BD85-C041-A867-9A9C829458F6}" type="pres">
      <dgm:prSet presAssocID="{E54B3381-6676-E046-8D53-79265C69CB2C}" presName="space" presStyleCnt="0"/>
      <dgm:spPr/>
    </dgm:pt>
    <dgm:pt modelId="{5E0544D6-E948-7344-B858-FAC70783A309}" type="pres">
      <dgm:prSet presAssocID="{E54B3381-6676-E046-8D53-79265C69CB2C}" presName="rect1" presStyleLbl="alignAcc1" presStyleIdx="0" presStyleCnt="3"/>
      <dgm:spPr/>
    </dgm:pt>
    <dgm:pt modelId="{44A9B15E-155E-264D-96A8-2B907AEEBE29}" type="pres">
      <dgm:prSet presAssocID="{6C87B854-4693-EE4F-8BBC-7D61C1FB03BA}" presName="vertSpace2" presStyleLbl="node1" presStyleIdx="0" presStyleCnt="3"/>
      <dgm:spPr/>
    </dgm:pt>
    <dgm:pt modelId="{D4350983-9C6F-524C-AD15-7002A78699F7}" type="pres">
      <dgm:prSet presAssocID="{6C87B854-4693-EE4F-8BBC-7D61C1FB03BA}" presName="circle2" presStyleLbl="node1" presStyleIdx="1" presStyleCnt="3"/>
      <dgm:spPr/>
    </dgm:pt>
    <dgm:pt modelId="{259089B9-50FE-5F4C-88D3-9FB6E6725C8C}" type="pres">
      <dgm:prSet presAssocID="{6C87B854-4693-EE4F-8BBC-7D61C1FB03BA}" presName="rect2" presStyleLbl="alignAcc1" presStyleIdx="1" presStyleCnt="3"/>
      <dgm:spPr/>
    </dgm:pt>
    <dgm:pt modelId="{A2F306D3-AC90-D146-B9A6-77E8429627FD}" type="pres">
      <dgm:prSet presAssocID="{97FDD1B5-E061-054A-8C3C-F658A47A9A11}" presName="vertSpace3" presStyleLbl="node1" presStyleIdx="1" presStyleCnt="3"/>
      <dgm:spPr/>
    </dgm:pt>
    <dgm:pt modelId="{75BC8F47-4F37-7344-B687-4A27977378D1}" type="pres">
      <dgm:prSet presAssocID="{97FDD1B5-E061-054A-8C3C-F658A47A9A11}" presName="circle3" presStyleLbl="node1" presStyleIdx="2" presStyleCnt="3"/>
      <dgm:spPr/>
    </dgm:pt>
    <dgm:pt modelId="{A19745B7-5368-8341-8AAB-0445B69B6417}" type="pres">
      <dgm:prSet presAssocID="{97FDD1B5-E061-054A-8C3C-F658A47A9A11}" presName="rect3" presStyleLbl="alignAcc1" presStyleIdx="2" presStyleCnt="3"/>
      <dgm:spPr/>
    </dgm:pt>
    <dgm:pt modelId="{3CA6A3D6-AF58-964D-A686-7B85660D13BE}" type="pres">
      <dgm:prSet presAssocID="{E54B3381-6676-E046-8D53-79265C69CB2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C69A6828-01CB-1349-A409-8D6304223774}" type="pres">
      <dgm:prSet presAssocID="{6C87B854-4693-EE4F-8BBC-7D61C1FB03BA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C1AA72D6-5F40-4D4E-AFF0-08326BF7712B}" type="pres">
      <dgm:prSet presAssocID="{97FDD1B5-E061-054A-8C3C-F658A47A9A11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64CAAF5A-ADC6-6B4B-A9E2-98E43A3D8EDA}" type="presOf" srcId="{97FDD1B5-E061-054A-8C3C-F658A47A9A11}" destId="{C1AA72D6-5F40-4D4E-AFF0-08326BF7712B}" srcOrd="1" destOrd="0" presId="urn:microsoft.com/office/officeart/2005/8/layout/target3"/>
    <dgm:cxn modelId="{C25D8182-0EBD-204E-A74E-D492325212F8}" srcId="{2A4A75D7-9DF6-2C41-8B16-845F4440CAE3}" destId="{6C87B854-4693-EE4F-8BBC-7D61C1FB03BA}" srcOrd="1" destOrd="0" parTransId="{6AE841C7-E5DD-7C4B-B338-B262948A330C}" sibTransId="{5E2545AF-C390-4C49-ACD4-B8674C3301C3}"/>
    <dgm:cxn modelId="{BFC3F9A0-6434-C84E-8909-042007CB6451}" srcId="{2A4A75D7-9DF6-2C41-8B16-845F4440CAE3}" destId="{E54B3381-6676-E046-8D53-79265C69CB2C}" srcOrd="0" destOrd="0" parTransId="{60170FB2-BE4C-A44B-90A9-6762585B8B61}" sibTransId="{34BC0282-C705-8547-A5FB-C75C2863663A}"/>
    <dgm:cxn modelId="{574758A9-8E3B-794E-A0EB-9CA452A4A27C}" type="presOf" srcId="{E54B3381-6676-E046-8D53-79265C69CB2C}" destId="{3CA6A3D6-AF58-964D-A686-7B85660D13BE}" srcOrd="1" destOrd="0" presId="urn:microsoft.com/office/officeart/2005/8/layout/target3"/>
    <dgm:cxn modelId="{C5E537C5-FE00-8041-8D83-79C74BA651CA}" type="presOf" srcId="{6C87B854-4693-EE4F-8BBC-7D61C1FB03BA}" destId="{C69A6828-01CB-1349-A409-8D6304223774}" srcOrd="1" destOrd="0" presId="urn:microsoft.com/office/officeart/2005/8/layout/target3"/>
    <dgm:cxn modelId="{F9D002E5-E188-A742-9617-CDE072BBFC8D}" type="presOf" srcId="{97FDD1B5-E061-054A-8C3C-F658A47A9A11}" destId="{A19745B7-5368-8341-8AAB-0445B69B6417}" srcOrd="0" destOrd="0" presId="urn:microsoft.com/office/officeart/2005/8/layout/target3"/>
    <dgm:cxn modelId="{BA0E6CE5-803D-5B45-9928-B5AD6C43A1A2}" type="presOf" srcId="{2A4A75D7-9DF6-2C41-8B16-845F4440CAE3}" destId="{4A4F4CAF-5046-D345-8C70-4099ED16E686}" srcOrd="0" destOrd="0" presId="urn:microsoft.com/office/officeart/2005/8/layout/target3"/>
    <dgm:cxn modelId="{049283F0-181D-C94F-B7BF-E2E2D5F866FC}" type="presOf" srcId="{E54B3381-6676-E046-8D53-79265C69CB2C}" destId="{5E0544D6-E948-7344-B858-FAC70783A309}" srcOrd="0" destOrd="0" presId="urn:microsoft.com/office/officeart/2005/8/layout/target3"/>
    <dgm:cxn modelId="{DB3FBDF1-8CD9-3C42-B15A-94B659DB051B}" srcId="{2A4A75D7-9DF6-2C41-8B16-845F4440CAE3}" destId="{97FDD1B5-E061-054A-8C3C-F658A47A9A11}" srcOrd="2" destOrd="0" parTransId="{C4DC16A9-80CC-9C48-8288-6B767A9F83B7}" sibTransId="{41F06A8E-BD2B-3148-A028-BA626D1F264D}"/>
    <dgm:cxn modelId="{4E2D15F6-7B3D-6B41-886C-EC1EE31FC7DA}" type="presOf" srcId="{6C87B854-4693-EE4F-8BBC-7D61C1FB03BA}" destId="{259089B9-50FE-5F4C-88D3-9FB6E6725C8C}" srcOrd="0" destOrd="0" presId="urn:microsoft.com/office/officeart/2005/8/layout/target3"/>
    <dgm:cxn modelId="{B0D2925A-A49B-6547-95E0-648E7DC159C3}" type="presParOf" srcId="{4A4F4CAF-5046-D345-8C70-4099ED16E686}" destId="{886651BD-4439-A645-8003-45ACD38C2905}" srcOrd="0" destOrd="0" presId="urn:microsoft.com/office/officeart/2005/8/layout/target3"/>
    <dgm:cxn modelId="{336000F0-1123-FD48-9638-B4FE5B8A87FA}" type="presParOf" srcId="{4A4F4CAF-5046-D345-8C70-4099ED16E686}" destId="{F8A4B907-BD85-C041-A867-9A9C829458F6}" srcOrd="1" destOrd="0" presId="urn:microsoft.com/office/officeart/2005/8/layout/target3"/>
    <dgm:cxn modelId="{395900C9-B6B4-214E-8CE9-C5CD925505C6}" type="presParOf" srcId="{4A4F4CAF-5046-D345-8C70-4099ED16E686}" destId="{5E0544D6-E948-7344-B858-FAC70783A309}" srcOrd="2" destOrd="0" presId="urn:microsoft.com/office/officeart/2005/8/layout/target3"/>
    <dgm:cxn modelId="{4EDE34A5-4F44-F24A-84EA-1722136159E8}" type="presParOf" srcId="{4A4F4CAF-5046-D345-8C70-4099ED16E686}" destId="{44A9B15E-155E-264D-96A8-2B907AEEBE29}" srcOrd="3" destOrd="0" presId="urn:microsoft.com/office/officeart/2005/8/layout/target3"/>
    <dgm:cxn modelId="{4D45AA14-DC2B-8E4D-AA78-34C9C9453E11}" type="presParOf" srcId="{4A4F4CAF-5046-D345-8C70-4099ED16E686}" destId="{D4350983-9C6F-524C-AD15-7002A78699F7}" srcOrd="4" destOrd="0" presId="urn:microsoft.com/office/officeart/2005/8/layout/target3"/>
    <dgm:cxn modelId="{5236B584-537E-8440-84CA-EC62727ED19D}" type="presParOf" srcId="{4A4F4CAF-5046-D345-8C70-4099ED16E686}" destId="{259089B9-50FE-5F4C-88D3-9FB6E6725C8C}" srcOrd="5" destOrd="0" presId="urn:microsoft.com/office/officeart/2005/8/layout/target3"/>
    <dgm:cxn modelId="{6E4C7B67-6491-7F48-A03E-C3C50E8D732F}" type="presParOf" srcId="{4A4F4CAF-5046-D345-8C70-4099ED16E686}" destId="{A2F306D3-AC90-D146-B9A6-77E8429627FD}" srcOrd="6" destOrd="0" presId="urn:microsoft.com/office/officeart/2005/8/layout/target3"/>
    <dgm:cxn modelId="{B2741D58-CB0E-6743-A518-161AFC26EB37}" type="presParOf" srcId="{4A4F4CAF-5046-D345-8C70-4099ED16E686}" destId="{75BC8F47-4F37-7344-B687-4A27977378D1}" srcOrd="7" destOrd="0" presId="urn:microsoft.com/office/officeart/2005/8/layout/target3"/>
    <dgm:cxn modelId="{77A88BAE-63A9-D246-BDDB-C6B1985AF256}" type="presParOf" srcId="{4A4F4CAF-5046-D345-8C70-4099ED16E686}" destId="{A19745B7-5368-8341-8AAB-0445B69B6417}" srcOrd="8" destOrd="0" presId="urn:microsoft.com/office/officeart/2005/8/layout/target3"/>
    <dgm:cxn modelId="{73396C52-C9B5-FF49-900A-90C3CF4FCFD3}" type="presParOf" srcId="{4A4F4CAF-5046-D345-8C70-4099ED16E686}" destId="{3CA6A3D6-AF58-964D-A686-7B85660D13BE}" srcOrd="9" destOrd="0" presId="urn:microsoft.com/office/officeart/2005/8/layout/target3"/>
    <dgm:cxn modelId="{357C01D4-C8AC-8B49-A131-CDDD9286693F}" type="presParOf" srcId="{4A4F4CAF-5046-D345-8C70-4099ED16E686}" destId="{C69A6828-01CB-1349-A409-8D6304223774}" srcOrd="10" destOrd="0" presId="urn:microsoft.com/office/officeart/2005/8/layout/target3"/>
    <dgm:cxn modelId="{C66446D3-1226-354E-A120-6665729403C4}" type="presParOf" srcId="{4A4F4CAF-5046-D345-8C70-4099ED16E686}" destId="{C1AA72D6-5F40-4D4E-AFF0-08326BF7712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B364FF-C8B9-9B45-8B47-8C23506E9441}" type="doc">
      <dgm:prSet loTypeId="urn:microsoft.com/office/officeart/2005/8/layout/hList1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9FD972C-8526-9E4F-B552-E3E9127DBA5C}">
      <dgm:prSet phldrT="[Text]"/>
      <dgm:spPr/>
      <dgm:t>
        <a:bodyPr/>
        <a:lstStyle/>
        <a:p>
          <a:r>
            <a:rPr lang="en-US" dirty="0"/>
            <a:t>March 4th</a:t>
          </a:r>
        </a:p>
      </dgm:t>
    </dgm:pt>
    <dgm:pt modelId="{8CAA07EA-02F3-B340-A7BB-03E48A0F742A}" type="parTrans" cxnId="{4151B61C-EFC2-F749-87B9-9E3E220022B2}">
      <dgm:prSet/>
      <dgm:spPr/>
      <dgm:t>
        <a:bodyPr/>
        <a:lstStyle/>
        <a:p>
          <a:endParaRPr lang="en-US"/>
        </a:p>
      </dgm:t>
    </dgm:pt>
    <dgm:pt modelId="{203EFA4F-1EF7-FC4A-9BB5-A5A1DBDD58AC}" type="sibTrans" cxnId="{4151B61C-EFC2-F749-87B9-9E3E220022B2}">
      <dgm:prSet/>
      <dgm:spPr/>
      <dgm:t>
        <a:bodyPr/>
        <a:lstStyle/>
        <a:p>
          <a:endParaRPr lang="en-US"/>
        </a:p>
      </dgm:t>
    </dgm:pt>
    <dgm:pt modelId="{9652DE2E-3B9C-CE4C-B63E-91940FD06B68}">
      <dgm:prSet phldrT="[Text]"/>
      <dgm:spPr/>
      <dgm:t>
        <a:bodyPr/>
        <a:lstStyle/>
        <a:p>
          <a:r>
            <a:rPr lang="en-US" dirty="0"/>
            <a:t>Overview of VA Lab</a:t>
          </a:r>
        </a:p>
      </dgm:t>
    </dgm:pt>
    <dgm:pt modelId="{A52BC10B-21A0-FC49-87D7-BB2D16204C57}" type="parTrans" cxnId="{0233ECE2-0CC4-3B46-85E8-634AB61CC434}">
      <dgm:prSet/>
      <dgm:spPr/>
      <dgm:t>
        <a:bodyPr/>
        <a:lstStyle/>
        <a:p>
          <a:endParaRPr lang="en-US"/>
        </a:p>
      </dgm:t>
    </dgm:pt>
    <dgm:pt modelId="{F3F244F3-6386-FF40-89DD-C6453E46D642}" type="sibTrans" cxnId="{0233ECE2-0CC4-3B46-85E8-634AB61CC434}">
      <dgm:prSet/>
      <dgm:spPr/>
      <dgm:t>
        <a:bodyPr/>
        <a:lstStyle/>
        <a:p>
          <a:endParaRPr lang="en-US"/>
        </a:p>
      </dgm:t>
    </dgm:pt>
    <dgm:pt modelId="{043450BB-A483-E941-B379-8182EB5C87F0}">
      <dgm:prSet phldrT="[Text]"/>
      <dgm:spPr/>
      <dgm:t>
        <a:bodyPr/>
        <a:lstStyle/>
        <a:p>
          <a:r>
            <a:rPr lang="en-US" dirty="0"/>
            <a:t>August 5th</a:t>
          </a:r>
        </a:p>
      </dgm:t>
    </dgm:pt>
    <dgm:pt modelId="{56108828-B15E-1E4E-BBDC-7BEB33EB4191}" type="parTrans" cxnId="{7771FFE5-F4AB-AD40-9C67-4860ADB4809F}">
      <dgm:prSet/>
      <dgm:spPr/>
      <dgm:t>
        <a:bodyPr/>
        <a:lstStyle/>
        <a:p>
          <a:endParaRPr lang="en-US"/>
        </a:p>
      </dgm:t>
    </dgm:pt>
    <dgm:pt modelId="{457F9BDF-3FAA-CF4B-8D63-EDE3F00746C1}" type="sibTrans" cxnId="{7771FFE5-F4AB-AD40-9C67-4860ADB4809F}">
      <dgm:prSet/>
      <dgm:spPr/>
      <dgm:t>
        <a:bodyPr/>
        <a:lstStyle/>
        <a:p>
          <a:endParaRPr lang="en-US"/>
        </a:p>
      </dgm:t>
    </dgm:pt>
    <dgm:pt modelId="{B1B56A64-D5FA-174F-993E-F1FA7982B790}">
      <dgm:prSet phldrT="[Text]"/>
      <dgm:spPr/>
      <dgm:t>
        <a:bodyPr/>
        <a:lstStyle/>
        <a:p>
          <a:r>
            <a:rPr lang="en-US" dirty="0"/>
            <a:t>Feedback from CUI 2022</a:t>
          </a:r>
        </a:p>
      </dgm:t>
    </dgm:pt>
    <dgm:pt modelId="{9E9D04FC-B35A-0B45-9D7F-8706C116D05D}" type="parTrans" cxnId="{B21BC9E9-0E21-7248-AFE1-E2E6FBE4243B}">
      <dgm:prSet/>
      <dgm:spPr/>
      <dgm:t>
        <a:bodyPr/>
        <a:lstStyle/>
        <a:p>
          <a:endParaRPr lang="en-US"/>
        </a:p>
      </dgm:t>
    </dgm:pt>
    <dgm:pt modelId="{7E4312B4-488E-C24E-A5AA-AF36A0E44C83}" type="sibTrans" cxnId="{B21BC9E9-0E21-7248-AFE1-E2E6FBE4243B}">
      <dgm:prSet/>
      <dgm:spPr/>
      <dgm:t>
        <a:bodyPr/>
        <a:lstStyle/>
        <a:p>
          <a:endParaRPr lang="en-US"/>
        </a:p>
      </dgm:t>
    </dgm:pt>
    <dgm:pt modelId="{8BFD43CE-29E8-324E-A6C3-513D20A32312}">
      <dgm:prSet phldrT="[Text]"/>
      <dgm:spPr/>
      <dgm:t>
        <a:bodyPr/>
        <a:lstStyle/>
        <a:p>
          <a:r>
            <a:rPr lang="en-US" dirty="0"/>
            <a:t>September 1st</a:t>
          </a:r>
        </a:p>
      </dgm:t>
    </dgm:pt>
    <dgm:pt modelId="{0F511F1F-DF0F-A645-8C86-FCE85D40D55E}" type="parTrans" cxnId="{0B80429A-99DC-6B47-A922-595A07CDD7E0}">
      <dgm:prSet/>
      <dgm:spPr/>
      <dgm:t>
        <a:bodyPr/>
        <a:lstStyle/>
        <a:p>
          <a:endParaRPr lang="en-US"/>
        </a:p>
      </dgm:t>
    </dgm:pt>
    <dgm:pt modelId="{CA60DC98-B4E1-B34A-A17A-EDE7CE7DBADE}" type="sibTrans" cxnId="{0B80429A-99DC-6B47-A922-595A07CDD7E0}">
      <dgm:prSet/>
      <dgm:spPr/>
      <dgm:t>
        <a:bodyPr/>
        <a:lstStyle/>
        <a:p>
          <a:endParaRPr lang="en-US"/>
        </a:p>
      </dgm:t>
    </dgm:pt>
    <dgm:pt modelId="{5995EB8C-08AA-9A4B-BB6A-C378C8123593}">
      <dgm:prSet phldrT="[Text]"/>
      <dgm:spPr/>
      <dgm:t>
        <a:bodyPr/>
        <a:lstStyle/>
        <a:p>
          <a:r>
            <a:rPr lang="en-US" dirty="0"/>
            <a:t> Discussion - chatbot in educational service</a:t>
          </a:r>
        </a:p>
      </dgm:t>
    </dgm:pt>
    <dgm:pt modelId="{CF82C4AA-7DC5-8D46-8B9B-FD2BF0D83AA4}" type="parTrans" cxnId="{A50BB704-1946-3A47-966D-0E3238B7DAE0}">
      <dgm:prSet/>
      <dgm:spPr/>
      <dgm:t>
        <a:bodyPr/>
        <a:lstStyle/>
        <a:p>
          <a:endParaRPr lang="en-US"/>
        </a:p>
      </dgm:t>
    </dgm:pt>
    <dgm:pt modelId="{025766A7-5D19-BE43-8529-5AFB3810E58E}" type="sibTrans" cxnId="{A50BB704-1946-3A47-966D-0E3238B7DAE0}">
      <dgm:prSet/>
      <dgm:spPr/>
      <dgm:t>
        <a:bodyPr/>
        <a:lstStyle/>
        <a:p>
          <a:endParaRPr lang="en-US"/>
        </a:p>
      </dgm:t>
    </dgm:pt>
    <dgm:pt modelId="{C5355BEB-0FC4-5F4C-826C-BD53F341D7D6}">
      <dgm:prSet/>
      <dgm:spPr/>
      <dgm:t>
        <a:bodyPr/>
        <a:lstStyle/>
        <a:p>
          <a:r>
            <a:rPr lang="en-US" dirty="0"/>
            <a:t>April 1st </a:t>
          </a:r>
        </a:p>
      </dgm:t>
    </dgm:pt>
    <dgm:pt modelId="{5DB9DD1C-2372-3D41-8607-15B638E02DF9}" type="parTrans" cxnId="{EC2DA749-054F-DA41-9355-8F5826656F85}">
      <dgm:prSet/>
      <dgm:spPr/>
      <dgm:t>
        <a:bodyPr/>
        <a:lstStyle/>
        <a:p>
          <a:endParaRPr lang="en-US"/>
        </a:p>
      </dgm:t>
    </dgm:pt>
    <dgm:pt modelId="{53D65A04-E18A-8A4C-A421-6453C3FF44EE}" type="sibTrans" cxnId="{EC2DA749-054F-DA41-9355-8F5826656F85}">
      <dgm:prSet/>
      <dgm:spPr/>
      <dgm:t>
        <a:bodyPr/>
        <a:lstStyle/>
        <a:p>
          <a:endParaRPr lang="en-US"/>
        </a:p>
      </dgm:t>
    </dgm:pt>
    <dgm:pt modelId="{BB7C74D7-0BF2-FC42-945A-2AD1F6E372EF}">
      <dgm:prSet/>
      <dgm:spPr/>
      <dgm:t>
        <a:bodyPr/>
        <a:lstStyle/>
        <a:p>
          <a:r>
            <a:rPr lang="en-US" dirty="0"/>
            <a:t>May 6th</a:t>
          </a:r>
        </a:p>
      </dgm:t>
    </dgm:pt>
    <dgm:pt modelId="{34AD4D88-5F49-1747-9BE8-CABEA82F1351}" type="parTrans" cxnId="{BBB924F8-84A4-CA47-985C-F4607DBA1483}">
      <dgm:prSet/>
      <dgm:spPr/>
      <dgm:t>
        <a:bodyPr/>
        <a:lstStyle/>
        <a:p>
          <a:endParaRPr lang="en-US"/>
        </a:p>
      </dgm:t>
    </dgm:pt>
    <dgm:pt modelId="{EC026EF7-C861-8543-AC8E-825CC915B2BF}" type="sibTrans" cxnId="{BBB924F8-84A4-CA47-985C-F4607DBA1483}">
      <dgm:prSet/>
      <dgm:spPr/>
      <dgm:t>
        <a:bodyPr/>
        <a:lstStyle/>
        <a:p>
          <a:endParaRPr lang="en-US"/>
        </a:p>
      </dgm:t>
    </dgm:pt>
    <dgm:pt modelId="{4ABD7283-FC5E-BC4D-A84B-B8790FF35CB3}">
      <dgm:prSet/>
      <dgm:spPr/>
      <dgm:t>
        <a:bodyPr/>
        <a:lstStyle/>
        <a:p>
          <a:r>
            <a:rPr lang="en-US" dirty="0"/>
            <a:t> What is a conversational agent.</a:t>
          </a:r>
        </a:p>
      </dgm:t>
    </dgm:pt>
    <dgm:pt modelId="{BA04407C-D717-0F45-8993-954E92636DC2}" type="parTrans" cxnId="{8C33DAF1-66EF-7E44-87ED-523EC88D2F41}">
      <dgm:prSet/>
      <dgm:spPr/>
      <dgm:t>
        <a:bodyPr/>
        <a:lstStyle/>
        <a:p>
          <a:endParaRPr lang="en-US"/>
        </a:p>
      </dgm:t>
    </dgm:pt>
    <dgm:pt modelId="{E7B12D11-0B18-2440-9EBF-87753F9B13CD}" type="sibTrans" cxnId="{8C33DAF1-66EF-7E44-87ED-523EC88D2F41}">
      <dgm:prSet/>
      <dgm:spPr/>
      <dgm:t>
        <a:bodyPr/>
        <a:lstStyle/>
        <a:p>
          <a:endParaRPr lang="en-US"/>
        </a:p>
      </dgm:t>
    </dgm:pt>
    <dgm:pt modelId="{F913FD3D-0904-5345-9AD6-8862F27A14F9}">
      <dgm:prSet/>
      <dgm:spPr/>
      <dgm:t>
        <a:bodyPr/>
        <a:lstStyle/>
        <a:p>
          <a:r>
            <a:rPr lang="en-US" dirty="0" err="1"/>
            <a:t>FreudBot</a:t>
          </a:r>
          <a:r>
            <a:rPr lang="en-US" dirty="0"/>
            <a:t> project with Bob Heller</a:t>
          </a:r>
        </a:p>
      </dgm:t>
    </dgm:pt>
    <dgm:pt modelId="{45FF24E5-17B1-154A-9D5E-640F8A8C2CA0}" type="parTrans" cxnId="{694D6159-3E6D-7146-9683-A992AF6A1EA2}">
      <dgm:prSet/>
      <dgm:spPr/>
      <dgm:t>
        <a:bodyPr/>
        <a:lstStyle/>
        <a:p>
          <a:endParaRPr lang="en-US"/>
        </a:p>
      </dgm:t>
    </dgm:pt>
    <dgm:pt modelId="{8EA84858-83FB-F043-98B5-DA6C445120DC}" type="sibTrans" cxnId="{694D6159-3E6D-7146-9683-A992AF6A1EA2}">
      <dgm:prSet/>
      <dgm:spPr/>
      <dgm:t>
        <a:bodyPr/>
        <a:lstStyle/>
        <a:p>
          <a:endParaRPr lang="en-US"/>
        </a:p>
      </dgm:t>
    </dgm:pt>
    <dgm:pt modelId="{0EB25A44-4E0C-B742-A656-C8B1ABEBF24F}">
      <dgm:prSet/>
      <dgm:spPr/>
      <dgm:t>
        <a:bodyPr/>
        <a:lstStyle/>
        <a:p>
          <a:r>
            <a:rPr lang="en-CA" b="0" i="0" u="none" dirty="0"/>
            <a:t>Alexa Prize.</a:t>
          </a:r>
          <a:endParaRPr lang="en-US" dirty="0"/>
        </a:p>
      </dgm:t>
    </dgm:pt>
    <dgm:pt modelId="{F665B4D6-247D-074E-B176-6890EFAE8A8F}" type="parTrans" cxnId="{75D6E83C-5AE6-7C4A-AF61-5BCCAF98033C}">
      <dgm:prSet/>
      <dgm:spPr/>
      <dgm:t>
        <a:bodyPr/>
        <a:lstStyle/>
        <a:p>
          <a:endParaRPr lang="en-US"/>
        </a:p>
      </dgm:t>
    </dgm:pt>
    <dgm:pt modelId="{868F3EF7-4953-E54B-B478-4BD207254EB3}" type="sibTrans" cxnId="{75D6E83C-5AE6-7C4A-AF61-5BCCAF98033C}">
      <dgm:prSet/>
      <dgm:spPr/>
      <dgm:t>
        <a:bodyPr/>
        <a:lstStyle/>
        <a:p>
          <a:endParaRPr lang="en-US"/>
        </a:p>
      </dgm:t>
    </dgm:pt>
    <dgm:pt modelId="{B568568C-C72C-C349-A462-595C5FDBB204}" type="pres">
      <dgm:prSet presAssocID="{67B364FF-C8B9-9B45-8B47-8C23506E9441}" presName="Name0" presStyleCnt="0">
        <dgm:presLayoutVars>
          <dgm:dir/>
          <dgm:animLvl val="lvl"/>
          <dgm:resizeHandles val="exact"/>
        </dgm:presLayoutVars>
      </dgm:prSet>
      <dgm:spPr/>
    </dgm:pt>
    <dgm:pt modelId="{4B10D877-486A-F94C-B748-18A7DDE3A058}" type="pres">
      <dgm:prSet presAssocID="{F9FD972C-8526-9E4F-B552-E3E9127DBA5C}" presName="composite" presStyleCnt="0"/>
      <dgm:spPr/>
    </dgm:pt>
    <dgm:pt modelId="{11683458-D901-104B-BA11-A6890B97CEDE}" type="pres">
      <dgm:prSet presAssocID="{F9FD972C-8526-9E4F-B552-E3E9127DBA5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045A7CC-20C9-2C47-8DF7-6E28BF197C92}" type="pres">
      <dgm:prSet presAssocID="{F9FD972C-8526-9E4F-B552-E3E9127DBA5C}" presName="desTx" presStyleLbl="alignAccFollowNode1" presStyleIdx="0" presStyleCnt="5">
        <dgm:presLayoutVars>
          <dgm:bulletEnabled val="1"/>
        </dgm:presLayoutVars>
      </dgm:prSet>
      <dgm:spPr/>
    </dgm:pt>
    <dgm:pt modelId="{1FCDF4AC-172A-0E47-A6E1-8388C0AB6923}" type="pres">
      <dgm:prSet presAssocID="{203EFA4F-1EF7-FC4A-9BB5-A5A1DBDD58AC}" presName="space" presStyleCnt="0"/>
      <dgm:spPr/>
    </dgm:pt>
    <dgm:pt modelId="{2166ADE4-F82F-1245-8B0E-D7D0B30AC249}" type="pres">
      <dgm:prSet presAssocID="{C5355BEB-0FC4-5F4C-826C-BD53F341D7D6}" presName="composite" presStyleCnt="0"/>
      <dgm:spPr/>
    </dgm:pt>
    <dgm:pt modelId="{CB555FA7-59A6-7C41-AF80-272EDA4D93F7}" type="pres">
      <dgm:prSet presAssocID="{C5355BEB-0FC4-5F4C-826C-BD53F341D7D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C0AC13BF-CD73-0D45-914E-38C425340EB9}" type="pres">
      <dgm:prSet presAssocID="{C5355BEB-0FC4-5F4C-826C-BD53F341D7D6}" presName="desTx" presStyleLbl="alignAccFollowNode1" presStyleIdx="1" presStyleCnt="5">
        <dgm:presLayoutVars>
          <dgm:bulletEnabled val="1"/>
        </dgm:presLayoutVars>
      </dgm:prSet>
      <dgm:spPr/>
    </dgm:pt>
    <dgm:pt modelId="{CB5282FF-498C-9944-A9E5-07C8B345E2BD}" type="pres">
      <dgm:prSet presAssocID="{53D65A04-E18A-8A4C-A421-6453C3FF44EE}" presName="space" presStyleCnt="0"/>
      <dgm:spPr/>
    </dgm:pt>
    <dgm:pt modelId="{D4AC992A-5B8D-7041-8C26-C4FDC2337966}" type="pres">
      <dgm:prSet presAssocID="{BB7C74D7-0BF2-FC42-945A-2AD1F6E372EF}" presName="composite" presStyleCnt="0"/>
      <dgm:spPr/>
    </dgm:pt>
    <dgm:pt modelId="{60C31C8E-D58A-E949-BB49-63C8099EA907}" type="pres">
      <dgm:prSet presAssocID="{BB7C74D7-0BF2-FC42-945A-2AD1F6E372EF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5DF3DF7D-7978-694A-87D7-316610C3C0F6}" type="pres">
      <dgm:prSet presAssocID="{BB7C74D7-0BF2-FC42-945A-2AD1F6E372EF}" presName="desTx" presStyleLbl="alignAccFollowNode1" presStyleIdx="2" presStyleCnt="5">
        <dgm:presLayoutVars>
          <dgm:bulletEnabled val="1"/>
        </dgm:presLayoutVars>
      </dgm:prSet>
      <dgm:spPr/>
    </dgm:pt>
    <dgm:pt modelId="{719DC1E6-03BC-CA4B-B10A-E51766B6A732}" type="pres">
      <dgm:prSet presAssocID="{EC026EF7-C861-8543-AC8E-825CC915B2BF}" presName="space" presStyleCnt="0"/>
      <dgm:spPr/>
    </dgm:pt>
    <dgm:pt modelId="{A4F0BE70-17DA-0C45-8F98-B33C0A8C8CAD}" type="pres">
      <dgm:prSet presAssocID="{043450BB-A483-E941-B379-8182EB5C87F0}" presName="composite" presStyleCnt="0"/>
      <dgm:spPr/>
    </dgm:pt>
    <dgm:pt modelId="{4EA1A139-0685-0F41-B068-3E1F733FB416}" type="pres">
      <dgm:prSet presAssocID="{043450BB-A483-E941-B379-8182EB5C87F0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C092E193-BFDE-2E4F-A337-7548F6A03A8E}" type="pres">
      <dgm:prSet presAssocID="{043450BB-A483-E941-B379-8182EB5C87F0}" presName="desTx" presStyleLbl="alignAccFollowNode1" presStyleIdx="3" presStyleCnt="5">
        <dgm:presLayoutVars>
          <dgm:bulletEnabled val="1"/>
        </dgm:presLayoutVars>
      </dgm:prSet>
      <dgm:spPr/>
    </dgm:pt>
    <dgm:pt modelId="{513619A1-09B6-C547-94C1-505F42606CC7}" type="pres">
      <dgm:prSet presAssocID="{457F9BDF-3FAA-CF4B-8D63-EDE3F00746C1}" presName="space" presStyleCnt="0"/>
      <dgm:spPr/>
    </dgm:pt>
    <dgm:pt modelId="{2EF39AE7-8EA9-6246-9ACB-40CAD960250E}" type="pres">
      <dgm:prSet presAssocID="{8BFD43CE-29E8-324E-A6C3-513D20A32312}" presName="composite" presStyleCnt="0"/>
      <dgm:spPr/>
    </dgm:pt>
    <dgm:pt modelId="{87FF4BB4-8AC9-0942-AC14-ACF928611530}" type="pres">
      <dgm:prSet presAssocID="{8BFD43CE-29E8-324E-A6C3-513D20A3231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0979EFDF-D69B-E748-BA9B-78206D51F735}" type="pres">
      <dgm:prSet presAssocID="{8BFD43CE-29E8-324E-A6C3-513D20A32312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A50BB704-1946-3A47-966D-0E3238B7DAE0}" srcId="{8BFD43CE-29E8-324E-A6C3-513D20A32312}" destId="{5995EB8C-08AA-9A4B-BB6A-C378C8123593}" srcOrd="0" destOrd="0" parTransId="{CF82C4AA-7DC5-8D46-8B9B-FD2BF0D83AA4}" sibTransId="{025766A7-5D19-BE43-8529-5AFB3810E58E}"/>
    <dgm:cxn modelId="{A24F871C-3493-674D-A8E6-2E6AB28068CD}" type="presOf" srcId="{043450BB-A483-E941-B379-8182EB5C87F0}" destId="{4EA1A139-0685-0F41-B068-3E1F733FB416}" srcOrd="0" destOrd="0" presId="urn:microsoft.com/office/officeart/2005/8/layout/hList1"/>
    <dgm:cxn modelId="{4151B61C-EFC2-F749-87B9-9E3E220022B2}" srcId="{67B364FF-C8B9-9B45-8B47-8C23506E9441}" destId="{F9FD972C-8526-9E4F-B552-E3E9127DBA5C}" srcOrd="0" destOrd="0" parTransId="{8CAA07EA-02F3-B340-A7BB-03E48A0F742A}" sibTransId="{203EFA4F-1EF7-FC4A-9BB5-A5A1DBDD58AC}"/>
    <dgm:cxn modelId="{CA3B0928-C66F-E641-BB40-8E8B226EA466}" type="presOf" srcId="{9652DE2E-3B9C-CE4C-B63E-91940FD06B68}" destId="{6045A7CC-20C9-2C47-8DF7-6E28BF197C92}" srcOrd="0" destOrd="0" presId="urn:microsoft.com/office/officeart/2005/8/layout/hList1"/>
    <dgm:cxn modelId="{842A102C-5E20-C746-8849-BAD0994CD116}" type="presOf" srcId="{0EB25A44-4E0C-B742-A656-C8B1ABEBF24F}" destId="{C0AC13BF-CD73-0D45-914E-38C425340EB9}" srcOrd="0" destOrd="1" presId="urn:microsoft.com/office/officeart/2005/8/layout/hList1"/>
    <dgm:cxn modelId="{F229FE31-743E-9941-A0EC-72AC4193D317}" type="presOf" srcId="{8BFD43CE-29E8-324E-A6C3-513D20A32312}" destId="{87FF4BB4-8AC9-0942-AC14-ACF928611530}" srcOrd="0" destOrd="0" presId="urn:microsoft.com/office/officeart/2005/8/layout/hList1"/>
    <dgm:cxn modelId="{F2210B33-160A-3542-BB92-1C3FC462D088}" type="presOf" srcId="{5995EB8C-08AA-9A4B-BB6A-C378C8123593}" destId="{0979EFDF-D69B-E748-BA9B-78206D51F735}" srcOrd="0" destOrd="0" presId="urn:microsoft.com/office/officeart/2005/8/layout/hList1"/>
    <dgm:cxn modelId="{75D6E83C-5AE6-7C4A-AF61-5BCCAF98033C}" srcId="{C5355BEB-0FC4-5F4C-826C-BD53F341D7D6}" destId="{0EB25A44-4E0C-B742-A656-C8B1ABEBF24F}" srcOrd="1" destOrd="0" parTransId="{F665B4D6-247D-074E-B176-6890EFAE8A8F}" sibTransId="{868F3EF7-4953-E54B-B478-4BD207254EB3}"/>
    <dgm:cxn modelId="{84B1E643-F4D7-004D-A0A6-63A8E47794C0}" type="presOf" srcId="{67B364FF-C8B9-9B45-8B47-8C23506E9441}" destId="{B568568C-C72C-C349-A462-595C5FDBB204}" srcOrd="0" destOrd="0" presId="urn:microsoft.com/office/officeart/2005/8/layout/hList1"/>
    <dgm:cxn modelId="{EC2DA749-054F-DA41-9355-8F5826656F85}" srcId="{67B364FF-C8B9-9B45-8B47-8C23506E9441}" destId="{C5355BEB-0FC4-5F4C-826C-BD53F341D7D6}" srcOrd="1" destOrd="0" parTransId="{5DB9DD1C-2372-3D41-8607-15B638E02DF9}" sibTransId="{53D65A04-E18A-8A4C-A421-6453C3FF44EE}"/>
    <dgm:cxn modelId="{694D6159-3E6D-7146-9683-A992AF6A1EA2}" srcId="{BB7C74D7-0BF2-FC42-945A-2AD1F6E372EF}" destId="{F913FD3D-0904-5345-9AD6-8862F27A14F9}" srcOrd="0" destOrd="0" parTransId="{45FF24E5-17B1-154A-9D5E-640F8A8C2CA0}" sibTransId="{8EA84858-83FB-F043-98B5-DA6C445120DC}"/>
    <dgm:cxn modelId="{C5671A66-2794-714E-AB0C-5E87BE58EF3B}" type="presOf" srcId="{B1B56A64-D5FA-174F-993E-F1FA7982B790}" destId="{C092E193-BFDE-2E4F-A337-7548F6A03A8E}" srcOrd="0" destOrd="0" presId="urn:microsoft.com/office/officeart/2005/8/layout/hList1"/>
    <dgm:cxn modelId="{0023486A-5655-4E4D-8250-1E633C79EEB7}" type="presOf" srcId="{F913FD3D-0904-5345-9AD6-8862F27A14F9}" destId="{5DF3DF7D-7978-694A-87D7-316610C3C0F6}" srcOrd="0" destOrd="0" presId="urn:microsoft.com/office/officeart/2005/8/layout/hList1"/>
    <dgm:cxn modelId="{5CC43683-CAB8-9E48-B9E5-3222DC2B02CA}" type="presOf" srcId="{4ABD7283-FC5E-BC4D-A84B-B8790FF35CB3}" destId="{C0AC13BF-CD73-0D45-914E-38C425340EB9}" srcOrd="0" destOrd="0" presId="urn:microsoft.com/office/officeart/2005/8/layout/hList1"/>
    <dgm:cxn modelId="{0B80429A-99DC-6B47-A922-595A07CDD7E0}" srcId="{67B364FF-C8B9-9B45-8B47-8C23506E9441}" destId="{8BFD43CE-29E8-324E-A6C3-513D20A32312}" srcOrd="4" destOrd="0" parTransId="{0F511F1F-DF0F-A645-8C86-FCE85D40D55E}" sibTransId="{CA60DC98-B4E1-B34A-A17A-EDE7CE7DBADE}"/>
    <dgm:cxn modelId="{BF24D4AE-F9AC-2541-BB8C-8809F15C96A5}" type="presOf" srcId="{BB7C74D7-0BF2-FC42-945A-2AD1F6E372EF}" destId="{60C31C8E-D58A-E949-BB49-63C8099EA907}" srcOrd="0" destOrd="0" presId="urn:microsoft.com/office/officeart/2005/8/layout/hList1"/>
    <dgm:cxn modelId="{305709D2-20CC-AF46-B05B-69DBA84D887B}" type="presOf" srcId="{C5355BEB-0FC4-5F4C-826C-BD53F341D7D6}" destId="{CB555FA7-59A6-7C41-AF80-272EDA4D93F7}" srcOrd="0" destOrd="0" presId="urn:microsoft.com/office/officeart/2005/8/layout/hList1"/>
    <dgm:cxn modelId="{0233ECE2-0CC4-3B46-85E8-634AB61CC434}" srcId="{F9FD972C-8526-9E4F-B552-E3E9127DBA5C}" destId="{9652DE2E-3B9C-CE4C-B63E-91940FD06B68}" srcOrd="0" destOrd="0" parTransId="{A52BC10B-21A0-FC49-87D7-BB2D16204C57}" sibTransId="{F3F244F3-6386-FF40-89DD-C6453E46D642}"/>
    <dgm:cxn modelId="{7771FFE5-F4AB-AD40-9C67-4860ADB4809F}" srcId="{67B364FF-C8B9-9B45-8B47-8C23506E9441}" destId="{043450BB-A483-E941-B379-8182EB5C87F0}" srcOrd="3" destOrd="0" parTransId="{56108828-B15E-1E4E-BBDC-7BEB33EB4191}" sibTransId="{457F9BDF-3FAA-CF4B-8D63-EDE3F00746C1}"/>
    <dgm:cxn modelId="{A3F26FE8-2C4B-4744-8520-78F97210CF4D}" type="presOf" srcId="{F9FD972C-8526-9E4F-B552-E3E9127DBA5C}" destId="{11683458-D901-104B-BA11-A6890B97CEDE}" srcOrd="0" destOrd="0" presId="urn:microsoft.com/office/officeart/2005/8/layout/hList1"/>
    <dgm:cxn modelId="{B21BC9E9-0E21-7248-AFE1-E2E6FBE4243B}" srcId="{043450BB-A483-E941-B379-8182EB5C87F0}" destId="{B1B56A64-D5FA-174F-993E-F1FA7982B790}" srcOrd="0" destOrd="0" parTransId="{9E9D04FC-B35A-0B45-9D7F-8706C116D05D}" sibTransId="{7E4312B4-488E-C24E-A5AA-AF36A0E44C83}"/>
    <dgm:cxn modelId="{8C33DAF1-66EF-7E44-87ED-523EC88D2F41}" srcId="{C5355BEB-0FC4-5F4C-826C-BD53F341D7D6}" destId="{4ABD7283-FC5E-BC4D-A84B-B8790FF35CB3}" srcOrd="0" destOrd="0" parTransId="{BA04407C-D717-0F45-8993-954E92636DC2}" sibTransId="{E7B12D11-0B18-2440-9EBF-87753F9B13CD}"/>
    <dgm:cxn modelId="{BBB924F8-84A4-CA47-985C-F4607DBA1483}" srcId="{67B364FF-C8B9-9B45-8B47-8C23506E9441}" destId="{BB7C74D7-0BF2-FC42-945A-2AD1F6E372EF}" srcOrd="2" destOrd="0" parTransId="{34AD4D88-5F49-1747-9BE8-CABEA82F1351}" sibTransId="{EC026EF7-C861-8543-AC8E-825CC915B2BF}"/>
    <dgm:cxn modelId="{082B527E-50D9-764D-AFA2-C510A9CEDB50}" type="presParOf" srcId="{B568568C-C72C-C349-A462-595C5FDBB204}" destId="{4B10D877-486A-F94C-B748-18A7DDE3A058}" srcOrd="0" destOrd="0" presId="urn:microsoft.com/office/officeart/2005/8/layout/hList1"/>
    <dgm:cxn modelId="{FDFAD78B-5608-044C-A673-BE34273A66AE}" type="presParOf" srcId="{4B10D877-486A-F94C-B748-18A7DDE3A058}" destId="{11683458-D901-104B-BA11-A6890B97CEDE}" srcOrd="0" destOrd="0" presId="urn:microsoft.com/office/officeart/2005/8/layout/hList1"/>
    <dgm:cxn modelId="{D9202EF3-2277-624F-B663-BD627CD4DEBE}" type="presParOf" srcId="{4B10D877-486A-F94C-B748-18A7DDE3A058}" destId="{6045A7CC-20C9-2C47-8DF7-6E28BF197C92}" srcOrd="1" destOrd="0" presId="urn:microsoft.com/office/officeart/2005/8/layout/hList1"/>
    <dgm:cxn modelId="{A2A30BA8-DB48-E143-8E80-034EAEEF41E2}" type="presParOf" srcId="{B568568C-C72C-C349-A462-595C5FDBB204}" destId="{1FCDF4AC-172A-0E47-A6E1-8388C0AB6923}" srcOrd="1" destOrd="0" presId="urn:microsoft.com/office/officeart/2005/8/layout/hList1"/>
    <dgm:cxn modelId="{97C0393A-6A65-1243-A104-42438C0590DC}" type="presParOf" srcId="{B568568C-C72C-C349-A462-595C5FDBB204}" destId="{2166ADE4-F82F-1245-8B0E-D7D0B30AC249}" srcOrd="2" destOrd="0" presId="urn:microsoft.com/office/officeart/2005/8/layout/hList1"/>
    <dgm:cxn modelId="{A700A02C-6D33-1E49-B2B5-16F8FCEB8810}" type="presParOf" srcId="{2166ADE4-F82F-1245-8B0E-D7D0B30AC249}" destId="{CB555FA7-59A6-7C41-AF80-272EDA4D93F7}" srcOrd="0" destOrd="0" presId="urn:microsoft.com/office/officeart/2005/8/layout/hList1"/>
    <dgm:cxn modelId="{E41ABB0D-F883-A849-93A4-4C5A85F27993}" type="presParOf" srcId="{2166ADE4-F82F-1245-8B0E-D7D0B30AC249}" destId="{C0AC13BF-CD73-0D45-914E-38C425340EB9}" srcOrd="1" destOrd="0" presId="urn:microsoft.com/office/officeart/2005/8/layout/hList1"/>
    <dgm:cxn modelId="{0938AD14-9242-0741-8B9D-1AA2211A9C38}" type="presParOf" srcId="{B568568C-C72C-C349-A462-595C5FDBB204}" destId="{CB5282FF-498C-9944-A9E5-07C8B345E2BD}" srcOrd="3" destOrd="0" presId="urn:microsoft.com/office/officeart/2005/8/layout/hList1"/>
    <dgm:cxn modelId="{9C3FAE46-749C-F743-B54A-491A754B117E}" type="presParOf" srcId="{B568568C-C72C-C349-A462-595C5FDBB204}" destId="{D4AC992A-5B8D-7041-8C26-C4FDC2337966}" srcOrd="4" destOrd="0" presId="urn:microsoft.com/office/officeart/2005/8/layout/hList1"/>
    <dgm:cxn modelId="{3342638F-40A4-344F-A95C-D9F304FE1CDB}" type="presParOf" srcId="{D4AC992A-5B8D-7041-8C26-C4FDC2337966}" destId="{60C31C8E-D58A-E949-BB49-63C8099EA907}" srcOrd="0" destOrd="0" presId="urn:microsoft.com/office/officeart/2005/8/layout/hList1"/>
    <dgm:cxn modelId="{04BC3070-D60E-2F49-B3BC-0C26BD45B13B}" type="presParOf" srcId="{D4AC992A-5B8D-7041-8C26-C4FDC2337966}" destId="{5DF3DF7D-7978-694A-87D7-316610C3C0F6}" srcOrd="1" destOrd="0" presId="urn:microsoft.com/office/officeart/2005/8/layout/hList1"/>
    <dgm:cxn modelId="{5BD2C2F4-025F-BE4C-B38A-5A0433523E2A}" type="presParOf" srcId="{B568568C-C72C-C349-A462-595C5FDBB204}" destId="{719DC1E6-03BC-CA4B-B10A-E51766B6A732}" srcOrd="5" destOrd="0" presId="urn:microsoft.com/office/officeart/2005/8/layout/hList1"/>
    <dgm:cxn modelId="{3DA8E404-C806-E14D-9A13-E23A3547A630}" type="presParOf" srcId="{B568568C-C72C-C349-A462-595C5FDBB204}" destId="{A4F0BE70-17DA-0C45-8F98-B33C0A8C8CAD}" srcOrd="6" destOrd="0" presId="urn:microsoft.com/office/officeart/2005/8/layout/hList1"/>
    <dgm:cxn modelId="{21093957-B359-2947-8DFF-688BB1E3F84D}" type="presParOf" srcId="{A4F0BE70-17DA-0C45-8F98-B33C0A8C8CAD}" destId="{4EA1A139-0685-0F41-B068-3E1F733FB416}" srcOrd="0" destOrd="0" presId="urn:microsoft.com/office/officeart/2005/8/layout/hList1"/>
    <dgm:cxn modelId="{4B1095D4-E421-0D43-AFD1-87090F4B89CC}" type="presParOf" srcId="{A4F0BE70-17DA-0C45-8F98-B33C0A8C8CAD}" destId="{C092E193-BFDE-2E4F-A337-7548F6A03A8E}" srcOrd="1" destOrd="0" presId="urn:microsoft.com/office/officeart/2005/8/layout/hList1"/>
    <dgm:cxn modelId="{5BB001B0-1A8E-7B47-8A90-A3CBDB160535}" type="presParOf" srcId="{B568568C-C72C-C349-A462-595C5FDBB204}" destId="{513619A1-09B6-C547-94C1-505F42606CC7}" srcOrd="7" destOrd="0" presId="urn:microsoft.com/office/officeart/2005/8/layout/hList1"/>
    <dgm:cxn modelId="{6E54A1EB-C982-6148-81AC-C4D3F2BA19E7}" type="presParOf" srcId="{B568568C-C72C-C349-A462-595C5FDBB204}" destId="{2EF39AE7-8EA9-6246-9ACB-40CAD960250E}" srcOrd="8" destOrd="0" presId="urn:microsoft.com/office/officeart/2005/8/layout/hList1"/>
    <dgm:cxn modelId="{B6BD34E8-3CA0-2F46-A1CD-5F7DC34A75A5}" type="presParOf" srcId="{2EF39AE7-8EA9-6246-9ACB-40CAD960250E}" destId="{87FF4BB4-8AC9-0942-AC14-ACF928611530}" srcOrd="0" destOrd="0" presId="urn:microsoft.com/office/officeart/2005/8/layout/hList1"/>
    <dgm:cxn modelId="{32DF3F03-D22B-3145-8A7F-C00AC07ED7E1}" type="presParOf" srcId="{2EF39AE7-8EA9-6246-9ACB-40CAD960250E}" destId="{0979EFDF-D69B-E748-BA9B-78206D51F7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651BD-4439-A645-8003-45ACD38C2905}">
      <dsp:nvSpPr>
        <dsp:cNvPr id="0" name=""/>
        <dsp:cNvSpPr/>
      </dsp:nvSpPr>
      <dsp:spPr>
        <a:xfrm>
          <a:off x="0" y="0"/>
          <a:ext cx="4048283" cy="404828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544D6-E948-7344-B858-FAC70783A309}">
      <dsp:nvSpPr>
        <dsp:cNvPr id="0" name=""/>
        <dsp:cNvSpPr/>
      </dsp:nvSpPr>
      <dsp:spPr>
        <a:xfrm>
          <a:off x="2024141" y="0"/>
          <a:ext cx="8223444" cy="40482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900" b="1" kern="1200" dirty="0"/>
            <a:t>Cluster</a:t>
          </a:r>
        </a:p>
      </dsp:txBody>
      <dsp:txXfrm>
        <a:off x="2024141" y="0"/>
        <a:ext cx="8223444" cy="1214487"/>
      </dsp:txXfrm>
    </dsp:sp>
    <dsp:sp modelId="{D4350983-9C6F-524C-AD15-7002A78699F7}">
      <dsp:nvSpPr>
        <dsp:cNvPr id="0" name=""/>
        <dsp:cNvSpPr/>
      </dsp:nvSpPr>
      <dsp:spPr>
        <a:xfrm>
          <a:off x="708451" y="1214487"/>
          <a:ext cx="2631381" cy="263138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089B9-50FE-5F4C-88D3-9FB6E6725C8C}">
      <dsp:nvSpPr>
        <dsp:cNvPr id="0" name=""/>
        <dsp:cNvSpPr/>
      </dsp:nvSpPr>
      <dsp:spPr>
        <a:xfrm>
          <a:off x="2024141" y="1214487"/>
          <a:ext cx="8223444" cy="26313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Associate Member – </a:t>
          </a:r>
          <a:r>
            <a:rPr lang="en-US" sz="2900" kern="1200" dirty="0"/>
            <a:t>for interest, join the contact list, actively participate in meeting discussions and blogs</a:t>
          </a:r>
          <a:endParaRPr lang="en-CA" sz="2900" kern="1200" dirty="0"/>
        </a:p>
      </dsp:txBody>
      <dsp:txXfrm>
        <a:off x="2024141" y="1214487"/>
        <a:ext cx="8223444" cy="1214483"/>
      </dsp:txXfrm>
    </dsp:sp>
    <dsp:sp modelId="{75BC8F47-4F37-7344-B687-4A27977378D1}">
      <dsp:nvSpPr>
        <dsp:cNvPr id="0" name=""/>
        <dsp:cNvSpPr/>
      </dsp:nvSpPr>
      <dsp:spPr>
        <a:xfrm>
          <a:off x="1416900" y="2428971"/>
          <a:ext cx="1214483" cy="121448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745B7-5368-8341-8AAB-0445B69B6417}">
      <dsp:nvSpPr>
        <dsp:cNvPr id="0" name=""/>
        <dsp:cNvSpPr/>
      </dsp:nvSpPr>
      <dsp:spPr>
        <a:xfrm>
          <a:off x="2024141" y="2428971"/>
          <a:ext cx="8223444" cy="12144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Research Member – </a:t>
          </a:r>
          <a:r>
            <a:rPr lang="en-US" sz="2900" kern="1200" dirty="0"/>
            <a:t>active participant in researching or developing virtual agents at AU</a:t>
          </a:r>
          <a:endParaRPr lang="en-CA" sz="2900" kern="1200" dirty="0"/>
        </a:p>
      </dsp:txBody>
      <dsp:txXfrm>
        <a:off x="2024141" y="2428971"/>
        <a:ext cx="8223444" cy="1214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83458-D901-104B-BA11-A6890B97CEDE}">
      <dsp:nvSpPr>
        <dsp:cNvPr id="0" name=""/>
        <dsp:cNvSpPr/>
      </dsp:nvSpPr>
      <dsp:spPr>
        <a:xfrm>
          <a:off x="5227" y="1544181"/>
          <a:ext cx="2003780" cy="576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March 4th</a:t>
          </a:r>
        </a:p>
      </dsp:txBody>
      <dsp:txXfrm>
        <a:off x="5227" y="1544181"/>
        <a:ext cx="2003780" cy="576000"/>
      </dsp:txXfrm>
    </dsp:sp>
    <dsp:sp modelId="{6045A7CC-20C9-2C47-8DF7-6E28BF197C92}">
      <dsp:nvSpPr>
        <dsp:cNvPr id="0" name=""/>
        <dsp:cNvSpPr/>
      </dsp:nvSpPr>
      <dsp:spPr>
        <a:xfrm>
          <a:off x="5227" y="2120181"/>
          <a:ext cx="2003780" cy="14548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Overview of VA Lab</a:t>
          </a:r>
        </a:p>
      </dsp:txBody>
      <dsp:txXfrm>
        <a:off x="5227" y="2120181"/>
        <a:ext cx="2003780" cy="1454849"/>
      </dsp:txXfrm>
    </dsp:sp>
    <dsp:sp modelId="{CB555FA7-59A6-7C41-AF80-272EDA4D93F7}">
      <dsp:nvSpPr>
        <dsp:cNvPr id="0" name=""/>
        <dsp:cNvSpPr/>
      </dsp:nvSpPr>
      <dsp:spPr>
        <a:xfrm>
          <a:off x="2289537" y="1544181"/>
          <a:ext cx="2003780" cy="576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April 1st </a:t>
          </a:r>
        </a:p>
      </dsp:txBody>
      <dsp:txXfrm>
        <a:off x="2289537" y="1544181"/>
        <a:ext cx="2003780" cy="576000"/>
      </dsp:txXfrm>
    </dsp:sp>
    <dsp:sp modelId="{C0AC13BF-CD73-0D45-914E-38C425340EB9}">
      <dsp:nvSpPr>
        <dsp:cNvPr id="0" name=""/>
        <dsp:cNvSpPr/>
      </dsp:nvSpPr>
      <dsp:spPr>
        <a:xfrm>
          <a:off x="2289537" y="2120181"/>
          <a:ext cx="2003780" cy="14548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 What is a conversational agent.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0" i="0" u="none" kern="1200" dirty="0"/>
            <a:t>Alexa Prize.</a:t>
          </a:r>
          <a:endParaRPr lang="en-US" sz="2000" kern="1200" dirty="0"/>
        </a:p>
      </dsp:txBody>
      <dsp:txXfrm>
        <a:off x="2289537" y="2120181"/>
        <a:ext cx="2003780" cy="1454849"/>
      </dsp:txXfrm>
    </dsp:sp>
    <dsp:sp modelId="{60C31C8E-D58A-E949-BB49-63C8099EA907}">
      <dsp:nvSpPr>
        <dsp:cNvPr id="0" name=""/>
        <dsp:cNvSpPr/>
      </dsp:nvSpPr>
      <dsp:spPr>
        <a:xfrm>
          <a:off x="4573847" y="1544181"/>
          <a:ext cx="2003780" cy="576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May 6th</a:t>
          </a:r>
        </a:p>
      </dsp:txBody>
      <dsp:txXfrm>
        <a:off x="4573847" y="1544181"/>
        <a:ext cx="2003780" cy="576000"/>
      </dsp:txXfrm>
    </dsp:sp>
    <dsp:sp modelId="{5DF3DF7D-7978-694A-87D7-316610C3C0F6}">
      <dsp:nvSpPr>
        <dsp:cNvPr id="0" name=""/>
        <dsp:cNvSpPr/>
      </dsp:nvSpPr>
      <dsp:spPr>
        <a:xfrm>
          <a:off x="4573847" y="2120181"/>
          <a:ext cx="2003780" cy="14548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FreudBot</a:t>
          </a:r>
          <a:r>
            <a:rPr lang="en-US" sz="2000" kern="1200" dirty="0"/>
            <a:t> project with Bob Heller</a:t>
          </a:r>
        </a:p>
      </dsp:txBody>
      <dsp:txXfrm>
        <a:off x="4573847" y="2120181"/>
        <a:ext cx="2003780" cy="1454849"/>
      </dsp:txXfrm>
    </dsp:sp>
    <dsp:sp modelId="{4EA1A139-0685-0F41-B068-3E1F733FB416}">
      <dsp:nvSpPr>
        <dsp:cNvPr id="0" name=""/>
        <dsp:cNvSpPr/>
      </dsp:nvSpPr>
      <dsp:spPr>
        <a:xfrm>
          <a:off x="6858157" y="1544181"/>
          <a:ext cx="2003780" cy="576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August 5th</a:t>
          </a:r>
        </a:p>
      </dsp:txBody>
      <dsp:txXfrm>
        <a:off x="6858157" y="1544181"/>
        <a:ext cx="2003780" cy="576000"/>
      </dsp:txXfrm>
    </dsp:sp>
    <dsp:sp modelId="{C092E193-BFDE-2E4F-A337-7548F6A03A8E}">
      <dsp:nvSpPr>
        <dsp:cNvPr id="0" name=""/>
        <dsp:cNvSpPr/>
      </dsp:nvSpPr>
      <dsp:spPr>
        <a:xfrm>
          <a:off x="6858157" y="2120181"/>
          <a:ext cx="2003780" cy="14548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Feedback from CUI 2022</a:t>
          </a:r>
        </a:p>
      </dsp:txBody>
      <dsp:txXfrm>
        <a:off x="6858157" y="2120181"/>
        <a:ext cx="2003780" cy="1454849"/>
      </dsp:txXfrm>
    </dsp:sp>
    <dsp:sp modelId="{87FF4BB4-8AC9-0942-AC14-ACF928611530}">
      <dsp:nvSpPr>
        <dsp:cNvPr id="0" name=""/>
        <dsp:cNvSpPr/>
      </dsp:nvSpPr>
      <dsp:spPr>
        <a:xfrm>
          <a:off x="9142467" y="1544181"/>
          <a:ext cx="2003780" cy="576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September 1st</a:t>
          </a:r>
        </a:p>
      </dsp:txBody>
      <dsp:txXfrm>
        <a:off x="9142467" y="1544181"/>
        <a:ext cx="2003780" cy="576000"/>
      </dsp:txXfrm>
    </dsp:sp>
    <dsp:sp modelId="{0979EFDF-D69B-E748-BA9B-78206D51F735}">
      <dsp:nvSpPr>
        <dsp:cNvPr id="0" name=""/>
        <dsp:cNvSpPr/>
      </dsp:nvSpPr>
      <dsp:spPr>
        <a:xfrm>
          <a:off x="9142467" y="2120181"/>
          <a:ext cx="2003780" cy="14548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 Discussion - chatbot in educational service</a:t>
          </a:r>
        </a:p>
      </dsp:txBody>
      <dsp:txXfrm>
        <a:off x="9142467" y="2120181"/>
        <a:ext cx="2003780" cy="1454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F3AF0-615F-0F49-A464-16C60021E8C8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60C4-C965-DB46-8726-9B67BC41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3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0D31-BCFA-484D-9CB9-E174971DDB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1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Trying out different types of meeting…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Practice and discovery session – cluster focus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Research project presentation – research and cluster focus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Conference feedback – research focus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Discussion of service chatbots (in education…Asim’s experiences at U of A) – cluster focus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Nov will be paper reviews for educational bots case review – research and cluster focus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What works?  Variety maybe.  Discussion is appreciated by professional employees at AU.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/>
              <a:t>What can be done better? Advertising. Student participation (they are very passive).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0D31-BCFA-484D-9CB9-E174971DDB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70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A0D31-BCFA-484D-9CB9-E174971DDB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3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6546A51-92B6-93F3-C202-D9E36CC27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35EE3-ABD5-BE9B-69B6-E9B100F4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C53BF-7C95-ED43-9D9B-0D1BA5598F9D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CE35D-B8A4-2F57-CB0D-FEA850A1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BAB87-06FE-BEBE-DD95-4A607386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5FAAF-8C32-CB46-85A3-EFF3D43AAE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67A0F11-E0FC-DFC8-FE3F-2BF034B9FE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0" y="2564296"/>
            <a:ext cx="7613374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8D01-8142-C26A-DBA8-15314421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11DFB-67E1-16DF-2F8C-3DD06EE90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1C694-37E4-4265-101B-BD724430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570-F558-3C2A-5245-F2522FF0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A42D0-AE98-1146-27CF-7D26C988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icon&#10;&#10;Description automatically generated with medium confidence">
            <a:extLst>
              <a:ext uri="{FF2B5EF4-FFF2-40B4-BE49-F238E27FC236}">
                <a16:creationId xmlns:a16="http://schemas.microsoft.com/office/drawing/2014/main" id="{C89E8626-2665-9108-00F2-D274029B54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550" y="591158"/>
            <a:ext cx="1608086" cy="19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5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312F-82EC-9C69-DCD8-B44660D1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AD663-AFAD-61E3-8EB8-6D6DA3BE7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E87D8-B91C-7EDB-2B0A-65A4E8821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1EA3F-AC0B-EF47-B99D-36CAFCA21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D0C7E-B4FB-D7D2-8836-468C9FEB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D5D92-29C7-4CF5-D5E8-D0F303A1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0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CB94-24B0-D68E-A510-727807A4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AB25D-0F30-08A9-4862-9B8A84E2E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E28BB-ADC5-0866-74A1-05DBC92CE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F8B79-F231-215D-8EEA-6E88A0DBB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E24E9-1EEC-9A14-ECA3-18D812DD7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BFD6F-DFF3-6D96-DC66-7A918641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9000AE-2B66-6B38-FC19-3D904E92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0D527-A7C9-F310-13A0-74222C46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1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CA52-352B-7B24-23C8-FD22B76C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076CE-16A5-824F-98D0-E1D24E61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3E635-D5FE-D7EB-10B0-A4FBE4170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9290"/>
            <a:ext cx="3932237" cy="3669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11668-7739-FA32-5C82-7DBCCD7B1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58111-7CA8-016A-8E14-04D3DDBA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A420E-19E4-A1C1-F15C-E2E7FB63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93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A4C7-B5C2-DEE6-2003-0C0C3667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4CEA2-C9E4-3693-3408-DDDF64FC0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172D8-F833-B0AE-7189-4BB9CAD44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9290"/>
            <a:ext cx="3932237" cy="3669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480EF-5E26-15D9-EF42-18DF0445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7C1A7-9055-8265-137F-860F0A4B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CD4B7-A26E-F235-6CCD-1906A298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4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5C1C994-4EB7-A66F-7FC6-FA18BF5044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35EE3-ABD5-BE9B-69B6-E9B100F4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C53BF-7C95-ED43-9D9B-0D1BA5598F9D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CE35D-B8A4-2F57-CB0D-FEA850A1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BAB87-06FE-BEBE-DD95-4A607386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5FAAF-8C32-CB46-85A3-EFF3D43AAE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99C41E-65C6-AF4E-EA0B-4D0388F43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39957" y="2469687"/>
            <a:ext cx="8489742" cy="19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1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B57C26D4-D25A-EC0A-FCC7-89809DEFAD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06437-401D-70FC-F96F-B6C86762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391" y="4052543"/>
            <a:ext cx="9170505" cy="9687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B338A-FF6B-AD64-8063-9DBC0645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C53BF-7C95-ED43-9D9B-0D1BA5598F9D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50F98-FF04-4E10-F44D-5DE6780E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37BD4-A49F-E268-1554-3F9B9849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5FAAF-8C32-CB46-85A3-EFF3D43AAE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4C7FAC4-A541-4FE5-D773-AC80DC0293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26" y="1097280"/>
            <a:ext cx="6327913" cy="19380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333B41-31EA-449C-0278-24CE99B928B9}"/>
              </a:ext>
            </a:extLst>
          </p:cNvPr>
          <p:cNvSpPr/>
          <p:nvPr userDrawn="1"/>
        </p:nvSpPr>
        <p:spPr>
          <a:xfrm>
            <a:off x="11936896" y="0"/>
            <a:ext cx="255104" cy="6858000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4D02722-FCE5-41FE-23C1-A947887EB1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3139" y="5161248"/>
            <a:ext cx="9144000" cy="599472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204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B57C26D4-D25A-EC0A-FCC7-89809DEFAD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06437-401D-70FC-F96F-B6C86762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543" y="4052543"/>
            <a:ext cx="9170505" cy="9687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AB338A-FF6B-AD64-8063-9DBC0645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C53BF-7C95-ED43-9D9B-0D1BA5598F9D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50F98-FF04-4E10-F44D-5DE6780E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37BD4-A49F-E268-1554-3F9B9849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A5FAAF-8C32-CB46-85A3-EFF3D43AAE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33B41-31EA-449C-0278-24CE99B928B9}"/>
              </a:ext>
            </a:extLst>
          </p:cNvPr>
          <p:cNvSpPr/>
          <p:nvPr userDrawn="1"/>
        </p:nvSpPr>
        <p:spPr>
          <a:xfrm>
            <a:off x="11936896" y="0"/>
            <a:ext cx="255104" cy="6858000"/>
          </a:xfrm>
          <a:prstGeom prst="rect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4D02722-FCE5-41FE-23C1-A947887EB1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2291" y="5161248"/>
            <a:ext cx="9144000" cy="599472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661DA6-9650-3DB9-5B50-8AA6F546E9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43" y="1313246"/>
            <a:ext cx="6365966" cy="14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0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7592A1-155B-4E50-3C50-9ABA17249529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AA079-702E-9137-F550-4596B81D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2F7F-CDC4-71B2-8C66-1FCAE161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CC4C5-58C7-13F4-CC98-4CE15197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266F2-F7AA-B3DD-D175-68167003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6E96A-9BB4-C816-B43B-38C67DDF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hape, icon&#10;&#10;Description automatically generated with medium confidence">
            <a:extLst>
              <a:ext uri="{FF2B5EF4-FFF2-40B4-BE49-F238E27FC236}">
                <a16:creationId xmlns:a16="http://schemas.microsoft.com/office/drawing/2014/main" id="{ACD8AD62-562C-C6A0-40A0-A939DEAB3B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8432" y="500969"/>
            <a:ext cx="633323" cy="7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6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E9CC81-25A6-962D-B904-F0EB5DAC1149}"/>
              </a:ext>
            </a:extLst>
          </p:cNvPr>
          <p:cNvSpPr/>
          <p:nvPr userDrawn="1"/>
        </p:nvSpPr>
        <p:spPr>
          <a:xfrm>
            <a:off x="0" y="0"/>
            <a:ext cx="1820917" cy="68580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AA079-702E-9137-F550-4596B81D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592" y="365125"/>
            <a:ext cx="897320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2F7F-CDC4-71B2-8C66-1FCAE161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92" y="1825625"/>
            <a:ext cx="897320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CC4C5-58C7-13F4-CC98-4CE15197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C53BF-7C95-ED43-9D9B-0D1BA5598F9D}" type="datetimeFigureOut">
              <a:rPr lang="en-US" smtClean="0"/>
              <a:pPr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266F2-F7AA-B3DD-D175-68167003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6E96A-9BB4-C816-B43B-38C67DDF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, icon&#10;&#10;Description automatically generated with medium confidence">
            <a:extLst>
              <a:ext uri="{FF2B5EF4-FFF2-40B4-BE49-F238E27FC236}">
                <a16:creationId xmlns:a16="http://schemas.microsoft.com/office/drawing/2014/main" id="{37598DD5-3E50-8DFE-0EC2-4341699E02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321" y="681037"/>
            <a:ext cx="633323" cy="77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3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A079-702E-9137-F550-4596B81D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944" y="365125"/>
            <a:ext cx="899685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2F7F-CDC4-71B2-8C66-1FCAE161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944" y="1825625"/>
            <a:ext cx="899685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CC4C5-58C7-13F4-CC98-4CE15197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32701"/>
            <a:ext cx="2743200" cy="365125"/>
          </a:xfrm>
        </p:spPr>
        <p:txBody>
          <a:bodyPr/>
          <a:lstStyle/>
          <a:p>
            <a:fld id="{272C53BF-7C95-ED43-9D9B-0D1BA5598F9D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266F2-F7AA-B3DD-D175-68167003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2701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6E96A-9BB4-C816-B43B-38C67DDF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2701"/>
            <a:ext cx="2743200" cy="365125"/>
          </a:xfrm>
        </p:spPr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, icon&#10;&#10;Description automatically generated with medium confidence">
            <a:extLst>
              <a:ext uri="{FF2B5EF4-FFF2-40B4-BE49-F238E27FC236}">
                <a16:creationId xmlns:a16="http://schemas.microsoft.com/office/drawing/2014/main" id="{C64A602C-A56D-3E7E-1A56-4C43D6528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321" y="681037"/>
            <a:ext cx="633323" cy="7760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1C2522-DC43-5861-0047-77992B265222}"/>
              </a:ext>
            </a:extLst>
          </p:cNvPr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0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7955D838-1FC2-CBD9-32E4-88631775E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AA079-702E-9137-F550-4596B81D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2F7F-CDC4-71B2-8C66-1FCAE1614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CC4C5-58C7-13F4-CC98-4CE15197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266F2-F7AA-B3DD-D175-68167003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6E96A-9BB4-C816-B43B-38C67DDF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1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5A4-1C2D-B1FF-A738-C88E82838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874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B36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76709-1554-403A-32D4-A0F9A1501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8424"/>
            <a:ext cx="9144000" cy="59947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15A2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5D6F6-CF83-211E-5102-E21B2327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53BF-7C95-ED43-9D9B-0D1BA5598F9D}" type="datetimeFigureOut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0BC3A-2B91-981E-F781-A3FAB27F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A01BC-AD26-B2BB-67AE-96C7E98B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5FAAF-8C32-CB46-85A3-EFF3D43A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1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4A181-C235-7F31-2C66-9F5A79CB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566AE-5B6B-D071-93C9-18C4886DD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E58F1-6B46-9680-6CE5-DC3A98AA2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272C53BF-7C95-ED43-9D9B-0D1BA5598F9D}" type="datetimeFigureOut">
              <a:rPr lang="en-US" smtClean="0"/>
              <a:pPr/>
              <a:t>11/1/22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9A259-CCC6-BBAB-45DC-BD75740AC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9E991-C55F-1F13-0A88-2A7C2C954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31A5FAAF-8C32-CB46-85A3-EFF3D43AA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3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4" r:id="rId3"/>
    <p:sldLayoutId id="2147483665" r:id="rId4"/>
    <p:sldLayoutId id="2147483650" r:id="rId5"/>
    <p:sldLayoutId id="2147483662" r:id="rId6"/>
    <p:sldLayoutId id="2147483663" r:id="rId7"/>
    <p:sldLayoutId id="2147483664" r:id="rId8"/>
    <p:sldLayoutId id="2147483649" r:id="rId9"/>
    <p:sldLayoutId id="2147483651" r:id="rId10"/>
    <p:sldLayoutId id="2147483652" r:id="rId11"/>
    <p:sldLayoutId id="2147483653" r:id="rId12"/>
    <p:sldLayoutId id="2147483656" r:id="rId13"/>
    <p:sldLayoutId id="21474836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B365D"/>
          </a:solidFill>
          <a:latin typeface="Montserrat" pitchFamily="2" charset="77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1B365D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7444D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7444D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7444D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7444D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anding.athabascau.ca/groups/profile/12483512/virtual-agent-lab" TargetMode="External"/><Relationship Id="rId5" Type="http://schemas.openxmlformats.org/officeDocument/2006/relationships/hyperlink" Target="https://virtualagentlab.blogspot.com/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80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1E7DE0B-C6FD-54AF-E3B9-815ED3890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9586"/>
            <a:ext cx="6095744" cy="4135438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0560A94-DD71-CEBF-24CE-A79F7F0D1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256" y="1569586"/>
            <a:ext cx="6095744" cy="48527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4A15-9BD7-A338-25ED-350E66E8D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0F211-C8D3-F043-2191-6DFC7CDEFE4F}"/>
              </a:ext>
            </a:extLst>
          </p:cNvPr>
          <p:cNvSpPr txBox="1"/>
          <p:nvPr/>
        </p:nvSpPr>
        <p:spPr>
          <a:xfrm>
            <a:off x="1638795" y="635982"/>
            <a:ext cx="3802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>
              <a:buNone/>
            </a:pPr>
            <a:r>
              <a:rPr lang="en-CA" b="1" dirty="0"/>
              <a:t>EXTERNAL</a:t>
            </a:r>
          </a:p>
          <a:p>
            <a:pPr marL="0" lvl="0" indent="0">
              <a:buNone/>
            </a:pPr>
            <a:r>
              <a:rPr lang="en-CA" b="1" dirty="0"/>
              <a:t> </a:t>
            </a:r>
            <a:r>
              <a:rPr lang="en-CA" b="1" dirty="0">
                <a:hlinkClick r:id="rId5"/>
              </a:rPr>
              <a:t>https://virtualagentlab.blogspot.com</a:t>
            </a:r>
            <a:endParaRPr lang="en-CA" b="1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EBF3B-9C75-581A-80DB-927C1206E745}"/>
              </a:ext>
            </a:extLst>
          </p:cNvPr>
          <p:cNvSpPr txBox="1"/>
          <p:nvPr/>
        </p:nvSpPr>
        <p:spPr>
          <a:xfrm>
            <a:off x="6725903" y="348297"/>
            <a:ext cx="4908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b="1" dirty="0"/>
              <a:t>DETAILS</a:t>
            </a:r>
          </a:p>
          <a:p>
            <a:pPr marL="0" lvl="0" indent="0">
              <a:buNone/>
            </a:pPr>
            <a:r>
              <a:rPr lang="en-CA" b="1" dirty="0">
                <a:hlinkClick r:id="rId6"/>
              </a:rPr>
              <a:t>https://landing.athabascau.ca/groups/profile/12483512/virtual-agent-lab</a:t>
            </a:r>
            <a:endParaRPr lang="en-CA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12C4-7F5D-313A-F079-2A993CCC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78AAE-A034-B8F1-552E-6A6D528F5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093FD4-F2EF-9D72-421D-8DF2DAE263EF}"/>
              </a:ext>
            </a:extLst>
          </p:cNvPr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Research Cluster is…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A0C9C-B45A-7AA8-5F49-CF878EC92B53}"/>
              </a:ext>
            </a:extLst>
          </p:cNvPr>
          <p:cNvSpPr txBox="1"/>
          <p:nvPr/>
        </p:nvSpPr>
        <p:spPr>
          <a:xfrm>
            <a:off x="756745" y="1526420"/>
            <a:ext cx="103001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8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HOTSPOT of interest at the university</a:t>
            </a:r>
          </a:p>
          <a:p>
            <a:endParaRPr lang="en-CA" sz="28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8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group of researchers, students and other interested people working on a focussed area.</a:t>
            </a:r>
          </a:p>
          <a:p>
            <a:endParaRPr lang="en-CA" sz="2800" dirty="0"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800" dirty="0"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Promotes ideation, cross fertilization of ideas, funding proposals for large projects,  and action on smaller projects.</a:t>
            </a:r>
          </a:p>
          <a:p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5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4557-B03E-9741-B591-1114A3C3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can be involved…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5C240-7D5D-DA40-BE93-82E363BA4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3B0D4CF-CC6F-9446-98A6-71135C73C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149729"/>
              </p:ext>
            </p:extLst>
          </p:nvPr>
        </p:nvGraphicFramePr>
        <p:xfrm>
          <a:off x="697368" y="2055813"/>
          <a:ext cx="10247586" cy="4048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80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900DD-3110-0C8E-6ABA-C938364F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Clusters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55FEE-1674-2DE2-DC84-BC40B7C9B8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Virtual Agent Lab</a:t>
            </a:r>
          </a:p>
        </p:txBody>
      </p:sp>
    </p:spTree>
    <p:extLst>
      <p:ext uri="{BB962C8B-B14F-4D97-AF65-F5344CB8AC3E}">
        <p14:creationId xmlns:p14="http://schemas.microsoft.com/office/powerpoint/2010/main" val="49140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4557-B03E-9741-B591-1114A3C3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Agents are…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5C240-7D5D-DA40-BE93-82E363BA4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FC8ACA-CE0B-9643-804F-DEDE354EF4D5}"/>
              </a:ext>
            </a:extLst>
          </p:cNvPr>
          <p:cNvSpPr txBox="1"/>
          <p:nvPr/>
        </p:nvSpPr>
        <p:spPr>
          <a:xfrm>
            <a:off x="6034313" y="1825625"/>
            <a:ext cx="5645377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ontserrat" pitchFamily="2" charset="77"/>
              </a:rPr>
              <a:t>And used for: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</a:rPr>
              <a:t>(improved) customer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</a:rPr>
              <a:t>Service provision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</a:rPr>
              <a:t>Agent to agent communications for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</a:rPr>
              <a:t>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</a:rPr>
              <a:t>Personal assistants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itchFamily="2" charset="77"/>
              </a:rPr>
              <a:t>Health and wellness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A2A42B1-D5B5-9D4B-A254-AF93FE766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490" y="5393023"/>
            <a:ext cx="1926133" cy="1219201"/>
          </a:xfrm>
          <a:prstGeom prst="rect">
            <a:avLst/>
          </a:prstGeom>
        </p:spPr>
      </p:pic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7DCA034-1937-744A-9475-A1559A5E8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100" y="2126676"/>
            <a:ext cx="3470781" cy="2506439"/>
          </a:xfrm>
          <a:prstGeom prst="rect">
            <a:avLst/>
          </a:prstGeom>
        </p:spPr>
      </p:pic>
      <p:pic>
        <p:nvPicPr>
          <p:cNvPr id="22" name="Picture 21" descr="A picture containing person, wall, posing, smiling&#10;&#10;Description automatically generated">
            <a:extLst>
              <a:ext uri="{FF2B5EF4-FFF2-40B4-BE49-F238E27FC236}">
                <a16:creationId xmlns:a16="http://schemas.microsoft.com/office/drawing/2014/main" id="{1A9CB3A8-985B-6146-B074-2E6C27EE1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11" y="2356141"/>
            <a:ext cx="2696802" cy="2506439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CB290914-0CE6-8D44-8887-A6B040C7F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11" y="5062270"/>
            <a:ext cx="3286919" cy="661507"/>
          </a:xfrm>
          <a:prstGeom prst="rect">
            <a:avLst/>
          </a:prstGeom>
        </p:spPr>
      </p:pic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31023832-CDCE-4A47-9F96-E2716603AA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67" y="1875109"/>
            <a:ext cx="1057895" cy="1219200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2E1CF3A-6EFE-1243-8350-19A91142F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958" y="1870360"/>
            <a:ext cx="1324056" cy="14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1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24CD-07B7-E93F-B8F5-E53AF35B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For students</a:t>
            </a:r>
            <a:r>
              <a:rPr lang="en-US" sz="4400" dirty="0"/>
              <a:t>, this cluster will provide opportunity to:</a:t>
            </a:r>
            <a:br>
              <a:rPr lang="en-CA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CAF0-36D4-BD7C-C178-592466B3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2800" dirty="0"/>
              <a:t>learn about the theoretical bases of virtual agents </a:t>
            </a:r>
            <a:endParaRPr lang="en-CA" sz="2800" dirty="0"/>
          </a:p>
          <a:p>
            <a:pPr lvl="1">
              <a:lnSpc>
                <a:spcPct val="110000"/>
              </a:lnSpc>
            </a:pPr>
            <a:r>
              <a:rPr lang="en-US" sz="2800" dirty="0"/>
              <a:t>learn about the application of virtual agents</a:t>
            </a:r>
            <a:endParaRPr lang="en-CA" sz="2800" dirty="0"/>
          </a:p>
          <a:p>
            <a:pPr lvl="1">
              <a:lnSpc>
                <a:spcPct val="110000"/>
              </a:lnSpc>
            </a:pPr>
            <a:r>
              <a:rPr lang="en-US" sz="2800" dirty="0"/>
              <a:t>learn about ethics in the application  of virtual agents</a:t>
            </a:r>
            <a:endParaRPr lang="en-CA" sz="2800" dirty="0"/>
          </a:p>
          <a:p>
            <a:pPr lvl="1">
              <a:lnSpc>
                <a:spcPct val="110000"/>
              </a:lnSpc>
            </a:pPr>
            <a:r>
              <a:rPr lang="en-US" sz="2800" dirty="0"/>
              <a:t>connect with professors who might then become their supervisors</a:t>
            </a:r>
            <a:endParaRPr lang="en-CA" sz="2800" dirty="0"/>
          </a:p>
          <a:p>
            <a:pPr lvl="1">
              <a:lnSpc>
                <a:spcPct val="110000"/>
              </a:lnSpc>
            </a:pPr>
            <a:r>
              <a:rPr lang="en-US" sz="2800" dirty="0"/>
              <a:t>present their research and receive feedback</a:t>
            </a:r>
            <a:endParaRPr lang="en-CA" sz="2800" dirty="0"/>
          </a:p>
          <a:p>
            <a:pPr lvl="1">
              <a:lnSpc>
                <a:spcPct val="110000"/>
              </a:lnSpc>
            </a:pPr>
            <a:r>
              <a:rPr lang="en-US" sz="2800" dirty="0"/>
              <a:t>discover funded opportunities for in the field of virtual agents.</a:t>
            </a:r>
            <a:endParaRPr lang="en-CA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4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4557-B03E-9741-B591-1114A3C3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students get involved…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5C240-7D5D-DA40-BE93-82E363BA4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0FD59-658F-5143-9F43-A26A1FAC2C5B}"/>
              </a:ext>
            </a:extLst>
          </p:cNvPr>
          <p:cNvSpPr txBox="1"/>
          <p:nvPr/>
        </p:nvSpPr>
        <p:spPr>
          <a:xfrm>
            <a:off x="1255509" y="1956584"/>
            <a:ext cx="1030013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Montserrat" pitchFamily="2" charset="77"/>
                <a:ea typeface="Calibri" panose="020F0502020204030204" pitchFamily="34" charset="0"/>
              </a:rPr>
              <a:t>Benefits – </a:t>
            </a:r>
            <a:r>
              <a:rPr lang="en-US" sz="2800" dirty="0">
                <a:solidFill>
                  <a:srgbClr val="000000"/>
                </a:solidFill>
                <a:effectLst/>
                <a:latin typeface="Montserrat" pitchFamily="2" charset="77"/>
                <a:ea typeface="Calibri" panose="020F0502020204030204" pitchFamily="34" charset="0"/>
              </a:rPr>
              <a:t>connection to research base of AU, provides experience how research theory gets applied to innovation and transfers to the workplace.</a:t>
            </a:r>
          </a:p>
          <a:p>
            <a:endParaRPr lang="en-CA" sz="2800" dirty="0">
              <a:solidFill>
                <a:srgbClr val="000000"/>
              </a:solidFill>
              <a:effectLst/>
              <a:latin typeface="Montserrat" pitchFamily="2" charset="77"/>
              <a:ea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effectLst/>
                <a:latin typeface="Montserrat" pitchFamily="2" charset="77"/>
                <a:ea typeface="Calibri" panose="020F0502020204030204" pitchFamily="34" charset="0"/>
              </a:rPr>
              <a:t>Involvement – </a:t>
            </a:r>
            <a:r>
              <a:rPr lang="en-US" sz="2800" dirty="0">
                <a:solidFill>
                  <a:srgbClr val="000000"/>
                </a:solidFill>
                <a:effectLst/>
                <a:latin typeface="Montserrat" pitchFamily="2" charset="77"/>
                <a:ea typeface="Calibri" panose="020F0502020204030204" pitchFamily="34" charset="0"/>
              </a:rPr>
              <a:t>Access to relevant literature and research presentations on virtual agents; feedback and presentation opportunities for own research on virtual agents.</a:t>
            </a:r>
            <a:endParaRPr lang="en-CA" sz="2800" dirty="0">
              <a:solidFill>
                <a:srgbClr val="000000"/>
              </a:solidFill>
              <a:effectLst/>
              <a:latin typeface="Montserrat" pitchFamily="2" charset="77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CA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5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3EFB-B752-6CCB-1E31-5968204A6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079" y="772076"/>
            <a:ext cx="8973207" cy="529079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CA" b="1" dirty="0"/>
              <a:t>Research focus:</a:t>
            </a:r>
          </a:p>
          <a:p>
            <a:pPr lvl="1">
              <a:lnSpc>
                <a:spcPct val="100000"/>
              </a:lnSpc>
            </a:pPr>
            <a:r>
              <a:rPr lang="en-CA" sz="2800" dirty="0"/>
              <a:t>Application and advancement of virtual agents as pedagogical devices</a:t>
            </a:r>
          </a:p>
          <a:p>
            <a:pPr lvl="1">
              <a:lnSpc>
                <a:spcPct val="100000"/>
              </a:lnSpc>
            </a:pPr>
            <a:r>
              <a:rPr lang="en-CA" sz="2800" dirty="0"/>
              <a:t>Application and advancement of virtual agents as student learning companions</a:t>
            </a:r>
          </a:p>
          <a:p>
            <a:pPr lvl="1">
              <a:lnSpc>
                <a:spcPct val="100000"/>
              </a:lnSpc>
            </a:pPr>
            <a:r>
              <a:rPr lang="en-CA" sz="2800" dirty="0"/>
              <a:t>Ethical challenges of the use of virtual agents 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b="1" dirty="0"/>
              <a:t>Cluster focus:</a:t>
            </a:r>
          </a:p>
          <a:p>
            <a:pPr lvl="1"/>
            <a:r>
              <a:rPr lang="en-US" sz="2800" dirty="0"/>
              <a:t>Reviews technology and  operations of virtual agents and multi agent system</a:t>
            </a:r>
            <a:endParaRPr lang="en-CA" sz="2800" dirty="0"/>
          </a:p>
          <a:p>
            <a:pPr lvl="1"/>
            <a:r>
              <a:rPr lang="en-US" sz="2800" dirty="0"/>
              <a:t>Case studies of virtual agents and their uses / operations</a:t>
            </a:r>
            <a:endParaRPr lang="en-CA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2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4557-B03E-9741-B591-1114A3C3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Lab in 2022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C1B063-0D1A-EB4C-9371-BF74EE074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12192000" cy="1219200"/>
          </a:xfrm>
          <a:prstGeom prst="rect">
            <a:avLst/>
          </a:prstGeom>
          <a:gradFill rotWithShape="1">
            <a:gsLst>
              <a:gs pos="0">
                <a:srgbClr val="FF8600"/>
              </a:gs>
              <a:gs pos="88000">
                <a:srgbClr val="FF8600"/>
              </a:gs>
              <a:gs pos="100000">
                <a:srgbClr val="FCAA8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48A3B6-3A91-5228-33FE-B40E2DB5D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317919"/>
              </p:ext>
            </p:extLst>
          </p:nvPr>
        </p:nvGraphicFramePr>
        <p:xfrm>
          <a:off x="636764" y="1027906"/>
          <a:ext cx="11151475" cy="511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46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 Powerpoint Template  -  Read-Only" id="{6352D58F-DD61-AD4F-A73A-454886EEFBF9}" vid="{C7446689-862E-2E47-906E-2096755764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E8737A9D3A5409C2AABBBFCF0EFC4" ma:contentTypeVersion="2" ma:contentTypeDescription="Create a new document." ma:contentTypeScope="" ma:versionID="89731b12a4a2f920197cacc9c8d2dd5c">
  <xsd:schema xmlns:xsd="http://www.w3.org/2001/XMLSchema" xmlns:xs="http://www.w3.org/2001/XMLSchema" xmlns:p="http://schemas.microsoft.com/office/2006/metadata/properties" xmlns:ns2="1646d476-366a-4c48-9574-211e67f97798" targetNamespace="http://schemas.microsoft.com/office/2006/metadata/properties" ma:root="true" ma:fieldsID="7958ee9c93c441968714e1d7845289c1" ns2:_="">
    <xsd:import namespace="1646d476-366a-4c48-9574-211e67f977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6d476-366a-4c48-9574-211e67f977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DEDE6B-C2E3-489B-BF59-E5A3FA69D2E0}"/>
</file>

<file path=customXml/itemProps2.xml><?xml version="1.0" encoding="utf-8"?>
<ds:datastoreItem xmlns:ds="http://schemas.openxmlformats.org/officeDocument/2006/customXml" ds:itemID="{EED4BE0C-FE0B-4ED5-90B1-434BADC9FF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31FB72-4D47-4299-B05F-FB32A1A830D0}">
  <ds:schemaRefs>
    <ds:schemaRef ds:uri="http://schemas.microsoft.com/office/2006/metadata/properties"/>
    <ds:schemaRef ds:uri="http://schemas.microsoft.com/office/infopath/2007/PartnerControls"/>
    <ds:schemaRef ds:uri="4fc4b93a-475f-43a8-9626-4a1a78cf8929"/>
    <ds:schemaRef ds:uri="26779e76-a9ef-4065-9cb9-3db961de7e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449</Words>
  <Application>Microsoft Macintosh PowerPoint</Application>
  <PresentationFormat>Widescreen</PresentationFormat>
  <Paragraphs>73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Montserrat</vt:lpstr>
      <vt:lpstr>Office Theme</vt:lpstr>
      <vt:lpstr>PowerPoint Presentation</vt:lpstr>
      <vt:lpstr>PowerPoint Presentation</vt:lpstr>
      <vt:lpstr>How you can be involved…</vt:lpstr>
      <vt:lpstr>Research Clusters </vt:lpstr>
      <vt:lpstr>Virtual Agents are…</vt:lpstr>
      <vt:lpstr>For students, this cluster will provide opportunity to: </vt:lpstr>
      <vt:lpstr>Why students get involved…</vt:lpstr>
      <vt:lpstr>PowerPoint Presentation</vt:lpstr>
      <vt:lpstr>VA Lab in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Clusters </dc:title>
  <dc:creator>Dr. Stella George</dc:creator>
  <cp:lastModifiedBy>Dr. Stella George</cp:lastModifiedBy>
  <cp:revision>7</cp:revision>
  <dcterms:created xsi:type="dcterms:W3CDTF">2022-11-01T17:55:43Z</dcterms:created>
  <dcterms:modified xsi:type="dcterms:W3CDTF">2022-11-01T18:21:16Z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0x0101008ACE8737A9D3A5409C2AABBBFCF0EFC4</vt:lpwstr>
  </property>
</Properties>
</file>