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4"/>
  </p:sldMasterIdLst>
  <p:notesMasterIdLst>
    <p:notesMasterId r:id="rId28"/>
  </p:notesMasterIdLst>
  <p:sldIdLst>
    <p:sldId id="310" r:id="rId5"/>
    <p:sldId id="258" r:id="rId6"/>
    <p:sldId id="259" r:id="rId7"/>
    <p:sldId id="260" r:id="rId8"/>
    <p:sldId id="261" r:id="rId9"/>
    <p:sldId id="311" r:id="rId10"/>
    <p:sldId id="264" r:id="rId11"/>
    <p:sldId id="263" r:id="rId12"/>
    <p:sldId id="265" r:id="rId13"/>
    <p:sldId id="266" r:id="rId14"/>
    <p:sldId id="312" r:id="rId15"/>
    <p:sldId id="268" r:id="rId16"/>
    <p:sldId id="269" r:id="rId17"/>
    <p:sldId id="270" r:id="rId18"/>
    <p:sldId id="271" r:id="rId19"/>
    <p:sldId id="272" r:id="rId20"/>
    <p:sldId id="274" r:id="rId21"/>
    <p:sldId id="313" r:id="rId22"/>
    <p:sldId id="277" r:id="rId23"/>
    <p:sldId id="276" r:id="rId24"/>
    <p:sldId id="314" r:id="rId25"/>
    <p:sldId id="315" r:id="rId26"/>
    <p:sldId id="309" r:id="rId27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29"/>
      <p:bold r:id="rId30"/>
      <p:italic r:id="rId31"/>
      <p:boldItalic r:id="rId32"/>
    </p:embeddedFont>
    <p:embeddedFont>
      <p:font typeface="Open Sans SemiBold" panose="020B0706030804020204" pitchFamily="34" charset="0"/>
      <p:bold r:id="rId33"/>
      <p:boldItalic r:id="rId34"/>
    </p:embeddedFont>
    <p:embeddedFont>
      <p:font typeface="Proxima Nova" panose="020B0604020202020204" charset="0"/>
      <p:regular r:id="rId35"/>
      <p:bold r:id="rId36"/>
      <p:italic r:id="rId37"/>
      <p:boldItalic r:id="rId38"/>
    </p:embeddedFont>
    <p:embeddedFont>
      <p:font typeface="Roboto Black" panose="02000000000000000000" pitchFamily="2" charset="0"/>
      <p:bold r:id="rId39"/>
      <p:boldItalic r:id="rId40"/>
    </p:embeddedFont>
    <p:embeddedFont>
      <p:font typeface="Roboto Mono Regular" panose="020B060402020202020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284F0E-AF77-49AA-82B7-764031999A7E}" v="14" dt="2021-09-24T16:58:08.0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1.fntdata"/><Relationship Id="rId21" Type="http://schemas.openxmlformats.org/officeDocument/2006/relationships/slide" Target="slides/slide17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1.fntdata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y Gordon" userId="436fc45b-2dcb-48a4-ad9f-e3f03a3d95d4" providerId="ADAL" clId="{5E284F0E-AF77-49AA-82B7-764031999A7E}"/>
    <pc:docChg chg="modSld">
      <pc:chgData name="Kelly Gordon" userId="436fc45b-2dcb-48a4-ad9f-e3f03a3d95d4" providerId="ADAL" clId="{5E284F0E-AF77-49AA-82B7-764031999A7E}" dt="2021-09-24T16:58:11.889" v="14" actId="207"/>
      <pc:docMkLst>
        <pc:docMk/>
      </pc:docMkLst>
      <pc:sldChg chg="modSp mod">
        <pc:chgData name="Kelly Gordon" userId="436fc45b-2dcb-48a4-ad9f-e3f03a3d95d4" providerId="ADAL" clId="{5E284F0E-AF77-49AA-82B7-764031999A7E}" dt="2021-09-24T16:56:31.163" v="8" actId="207"/>
        <pc:sldMkLst>
          <pc:docMk/>
          <pc:sldMk cId="0" sldId="261"/>
        </pc:sldMkLst>
        <pc:spChg chg="mod">
          <ac:chgData name="Kelly Gordon" userId="436fc45b-2dcb-48a4-ad9f-e3f03a3d95d4" providerId="ADAL" clId="{5E284F0E-AF77-49AA-82B7-764031999A7E}" dt="2021-09-24T16:55:47.890" v="0" actId="207"/>
          <ac:spMkLst>
            <pc:docMk/>
            <pc:sldMk cId="0" sldId="261"/>
            <ac:spMk id="306" creationId="{00000000-0000-0000-0000-000000000000}"/>
          </ac:spMkLst>
        </pc:spChg>
        <pc:spChg chg="mod">
          <ac:chgData name="Kelly Gordon" userId="436fc45b-2dcb-48a4-ad9f-e3f03a3d95d4" providerId="ADAL" clId="{5E284F0E-AF77-49AA-82B7-764031999A7E}" dt="2021-09-24T16:55:50.529" v="1" actId="207"/>
          <ac:spMkLst>
            <pc:docMk/>
            <pc:sldMk cId="0" sldId="261"/>
            <ac:spMk id="307" creationId="{00000000-0000-0000-0000-000000000000}"/>
          </ac:spMkLst>
        </pc:spChg>
        <pc:spChg chg="mod">
          <ac:chgData name="Kelly Gordon" userId="436fc45b-2dcb-48a4-ad9f-e3f03a3d95d4" providerId="ADAL" clId="{5E284F0E-AF77-49AA-82B7-764031999A7E}" dt="2021-09-24T16:55:54.383" v="2" actId="207"/>
          <ac:spMkLst>
            <pc:docMk/>
            <pc:sldMk cId="0" sldId="261"/>
            <ac:spMk id="308" creationId="{00000000-0000-0000-0000-000000000000}"/>
          </ac:spMkLst>
        </pc:spChg>
        <pc:spChg chg="mod">
          <ac:chgData name="Kelly Gordon" userId="436fc45b-2dcb-48a4-ad9f-e3f03a3d95d4" providerId="ADAL" clId="{5E284F0E-AF77-49AA-82B7-764031999A7E}" dt="2021-09-24T16:56:00.085" v="3" actId="207"/>
          <ac:spMkLst>
            <pc:docMk/>
            <pc:sldMk cId="0" sldId="261"/>
            <ac:spMk id="309" creationId="{00000000-0000-0000-0000-000000000000}"/>
          </ac:spMkLst>
        </pc:spChg>
        <pc:spChg chg="mod">
          <ac:chgData name="Kelly Gordon" userId="436fc45b-2dcb-48a4-ad9f-e3f03a3d95d4" providerId="ADAL" clId="{5E284F0E-AF77-49AA-82B7-764031999A7E}" dt="2021-09-24T16:56:02.844" v="4" actId="207"/>
          <ac:spMkLst>
            <pc:docMk/>
            <pc:sldMk cId="0" sldId="261"/>
            <ac:spMk id="310" creationId="{00000000-0000-0000-0000-000000000000}"/>
          </ac:spMkLst>
        </pc:spChg>
        <pc:spChg chg="mod">
          <ac:chgData name="Kelly Gordon" userId="436fc45b-2dcb-48a4-ad9f-e3f03a3d95d4" providerId="ADAL" clId="{5E284F0E-AF77-49AA-82B7-764031999A7E}" dt="2021-09-24T16:56:05.982" v="5" actId="207"/>
          <ac:spMkLst>
            <pc:docMk/>
            <pc:sldMk cId="0" sldId="261"/>
            <ac:spMk id="311" creationId="{00000000-0000-0000-0000-000000000000}"/>
          </ac:spMkLst>
        </pc:spChg>
        <pc:spChg chg="mod">
          <ac:chgData name="Kelly Gordon" userId="436fc45b-2dcb-48a4-ad9f-e3f03a3d95d4" providerId="ADAL" clId="{5E284F0E-AF77-49AA-82B7-764031999A7E}" dt="2021-09-24T16:56:31.163" v="8" actId="207"/>
          <ac:spMkLst>
            <pc:docMk/>
            <pc:sldMk cId="0" sldId="261"/>
            <ac:spMk id="312" creationId="{00000000-0000-0000-0000-000000000000}"/>
          </ac:spMkLst>
        </pc:spChg>
        <pc:spChg chg="mod">
          <ac:chgData name="Kelly Gordon" userId="436fc45b-2dcb-48a4-ad9f-e3f03a3d95d4" providerId="ADAL" clId="{5E284F0E-AF77-49AA-82B7-764031999A7E}" dt="2021-09-24T16:56:31.163" v="8" actId="207"/>
          <ac:spMkLst>
            <pc:docMk/>
            <pc:sldMk cId="0" sldId="261"/>
            <ac:spMk id="314" creationId="{00000000-0000-0000-0000-000000000000}"/>
          </ac:spMkLst>
        </pc:spChg>
        <pc:spChg chg="mod">
          <ac:chgData name="Kelly Gordon" userId="436fc45b-2dcb-48a4-ad9f-e3f03a3d95d4" providerId="ADAL" clId="{5E284F0E-AF77-49AA-82B7-764031999A7E}" dt="2021-09-24T16:56:31.163" v="8" actId="207"/>
          <ac:spMkLst>
            <pc:docMk/>
            <pc:sldMk cId="0" sldId="261"/>
            <ac:spMk id="315" creationId="{00000000-0000-0000-0000-000000000000}"/>
          </ac:spMkLst>
        </pc:spChg>
        <pc:spChg chg="mod">
          <ac:chgData name="Kelly Gordon" userId="436fc45b-2dcb-48a4-ad9f-e3f03a3d95d4" providerId="ADAL" clId="{5E284F0E-AF77-49AA-82B7-764031999A7E}" dt="2021-09-24T16:56:31.163" v="8" actId="207"/>
          <ac:spMkLst>
            <pc:docMk/>
            <pc:sldMk cId="0" sldId="261"/>
            <ac:spMk id="316" creationId="{00000000-0000-0000-0000-000000000000}"/>
          </ac:spMkLst>
        </pc:spChg>
        <pc:spChg chg="mod">
          <ac:chgData name="Kelly Gordon" userId="436fc45b-2dcb-48a4-ad9f-e3f03a3d95d4" providerId="ADAL" clId="{5E284F0E-AF77-49AA-82B7-764031999A7E}" dt="2021-09-24T16:56:31.163" v="8" actId="207"/>
          <ac:spMkLst>
            <pc:docMk/>
            <pc:sldMk cId="0" sldId="261"/>
            <ac:spMk id="317" creationId="{00000000-0000-0000-0000-000000000000}"/>
          </ac:spMkLst>
        </pc:spChg>
        <pc:spChg chg="mod">
          <ac:chgData name="Kelly Gordon" userId="436fc45b-2dcb-48a4-ad9f-e3f03a3d95d4" providerId="ADAL" clId="{5E284F0E-AF77-49AA-82B7-764031999A7E}" dt="2021-09-24T16:56:31.163" v="8" actId="207"/>
          <ac:spMkLst>
            <pc:docMk/>
            <pc:sldMk cId="0" sldId="261"/>
            <ac:spMk id="318" creationId="{00000000-0000-0000-0000-000000000000}"/>
          </ac:spMkLst>
        </pc:spChg>
        <pc:spChg chg="mod">
          <ac:chgData name="Kelly Gordon" userId="436fc45b-2dcb-48a4-ad9f-e3f03a3d95d4" providerId="ADAL" clId="{5E284F0E-AF77-49AA-82B7-764031999A7E}" dt="2021-09-24T16:56:31.163" v="8" actId="207"/>
          <ac:spMkLst>
            <pc:docMk/>
            <pc:sldMk cId="0" sldId="261"/>
            <ac:spMk id="319" creationId="{00000000-0000-0000-0000-000000000000}"/>
          </ac:spMkLst>
        </pc:spChg>
        <pc:spChg chg="mod">
          <ac:chgData name="Kelly Gordon" userId="436fc45b-2dcb-48a4-ad9f-e3f03a3d95d4" providerId="ADAL" clId="{5E284F0E-AF77-49AA-82B7-764031999A7E}" dt="2021-09-24T16:56:31.163" v="8" actId="207"/>
          <ac:spMkLst>
            <pc:docMk/>
            <pc:sldMk cId="0" sldId="261"/>
            <ac:spMk id="320" creationId="{00000000-0000-0000-0000-000000000000}"/>
          </ac:spMkLst>
        </pc:spChg>
        <pc:spChg chg="mod">
          <ac:chgData name="Kelly Gordon" userId="436fc45b-2dcb-48a4-ad9f-e3f03a3d95d4" providerId="ADAL" clId="{5E284F0E-AF77-49AA-82B7-764031999A7E}" dt="2021-09-24T16:56:31.163" v="8" actId="207"/>
          <ac:spMkLst>
            <pc:docMk/>
            <pc:sldMk cId="0" sldId="261"/>
            <ac:spMk id="321" creationId="{00000000-0000-0000-0000-000000000000}"/>
          </ac:spMkLst>
        </pc:spChg>
        <pc:spChg chg="mod">
          <ac:chgData name="Kelly Gordon" userId="436fc45b-2dcb-48a4-ad9f-e3f03a3d95d4" providerId="ADAL" clId="{5E284F0E-AF77-49AA-82B7-764031999A7E}" dt="2021-09-24T16:56:31.163" v="8" actId="207"/>
          <ac:spMkLst>
            <pc:docMk/>
            <pc:sldMk cId="0" sldId="261"/>
            <ac:spMk id="322" creationId="{00000000-0000-0000-0000-000000000000}"/>
          </ac:spMkLst>
        </pc:spChg>
        <pc:spChg chg="mod">
          <ac:chgData name="Kelly Gordon" userId="436fc45b-2dcb-48a4-ad9f-e3f03a3d95d4" providerId="ADAL" clId="{5E284F0E-AF77-49AA-82B7-764031999A7E}" dt="2021-09-24T16:56:31.163" v="8" actId="207"/>
          <ac:spMkLst>
            <pc:docMk/>
            <pc:sldMk cId="0" sldId="261"/>
            <ac:spMk id="324" creationId="{00000000-0000-0000-0000-000000000000}"/>
          </ac:spMkLst>
        </pc:spChg>
        <pc:spChg chg="mod">
          <ac:chgData name="Kelly Gordon" userId="436fc45b-2dcb-48a4-ad9f-e3f03a3d95d4" providerId="ADAL" clId="{5E284F0E-AF77-49AA-82B7-764031999A7E}" dt="2021-09-24T16:56:31.163" v="8" actId="207"/>
          <ac:spMkLst>
            <pc:docMk/>
            <pc:sldMk cId="0" sldId="261"/>
            <ac:spMk id="325" creationId="{00000000-0000-0000-0000-000000000000}"/>
          </ac:spMkLst>
        </pc:spChg>
        <pc:spChg chg="mod">
          <ac:chgData name="Kelly Gordon" userId="436fc45b-2dcb-48a4-ad9f-e3f03a3d95d4" providerId="ADAL" clId="{5E284F0E-AF77-49AA-82B7-764031999A7E}" dt="2021-09-24T16:56:31.163" v="8" actId="207"/>
          <ac:spMkLst>
            <pc:docMk/>
            <pc:sldMk cId="0" sldId="261"/>
            <ac:spMk id="326" creationId="{00000000-0000-0000-0000-000000000000}"/>
          </ac:spMkLst>
        </pc:spChg>
        <pc:spChg chg="mod">
          <ac:chgData name="Kelly Gordon" userId="436fc45b-2dcb-48a4-ad9f-e3f03a3d95d4" providerId="ADAL" clId="{5E284F0E-AF77-49AA-82B7-764031999A7E}" dt="2021-09-24T16:56:31.163" v="8" actId="207"/>
          <ac:spMkLst>
            <pc:docMk/>
            <pc:sldMk cId="0" sldId="261"/>
            <ac:spMk id="327" creationId="{00000000-0000-0000-0000-000000000000}"/>
          </ac:spMkLst>
        </pc:spChg>
        <pc:spChg chg="mod">
          <ac:chgData name="Kelly Gordon" userId="436fc45b-2dcb-48a4-ad9f-e3f03a3d95d4" providerId="ADAL" clId="{5E284F0E-AF77-49AA-82B7-764031999A7E}" dt="2021-09-24T16:56:31.163" v="8" actId="207"/>
          <ac:spMkLst>
            <pc:docMk/>
            <pc:sldMk cId="0" sldId="261"/>
            <ac:spMk id="328" creationId="{00000000-0000-0000-0000-000000000000}"/>
          </ac:spMkLst>
        </pc:spChg>
        <pc:spChg chg="mod">
          <ac:chgData name="Kelly Gordon" userId="436fc45b-2dcb-48a4-ad9f-e3f03a3d95d4" providerId="ADAL" clId="{5E284F0E-AF77-49AA-82B7-764031999A7E}" dt="2021-09-24T16:56:31.163" v="8" actId="207"/>
          <ac:spMkLst>
            <pc:docMk/>
            <pc:sldMk cId="0" sldId="261"/>
            <ac:spMk id="329" creationId="{00000000-0000-0000-0000-000000000000}"/>
          </ac:spMkLst>
        </pc:spChg>
        <pc:spChg chg="mod">
          <ac:chgData name="Kelly Gordon" userId="436fc45b-2dcb-48a4-ad9f-e3f03a3d95d4" providerId="ADAL" clId="{5E284F0E-AF77-49AA-82B7-764031999A7E}" dt="2021-09-24T16:56:31.163" v="8" actId="207"/>
          <ac:spMkLst>
            <pc:docMk/>
            <pc:sldMk cId="0" sldId="261"/>
            <ac:spMk id="330" creationId="{00000000-0000-0000-0000-000000000000}"/>
          </ac:spMkLst>
        </pc:spChg>
        <pc:spChg chg="mod">
          <ac:chgData name="Kelly Gordon" userId="436fc45b-2dcb-48a4-ad9f-e3f03a3d95d4" providerId="ADAL" clId="{5E284F0E-AF77-49AA-82B7-764031999A7E}" dt="2021-09-24T16:56:31.163" v="8" actId="207"/>
          <ac:spMkLst>
            <pc:docMk/>
            <pc:sldMk cId="0" sldId="261"/>
            <ac:spMk id="331" creationId="{00000000-0000-0000-0000-000000000000}"/>
          </ac:spMkLst>
        </pc:spChg>
        <pc:grpChg chg="mod">
          <ac:chgData name="Kelly Gordon" userId="436fc45b-2dcb-48a4-ad9f-e3f03a3d95d4" providerId="ADAL" clId="{5E284F0E-AF77-49AA-82B7-764031999A7E}" dt="2021-09-24T16:56:31.163" v="8" actId="207"/>
          <ac:grpSpMkLst>
            <pc:docMk/>
            <pc:sldMk cId="0" sldId="261"/>
            <ac:grpSpMk id="313" creationId="{00000000-0000-0000-0000-000000000000}"/>
          </ac:grpSpMkLst>
        </pc:grpChg>
        <pc:grpChg chg="mod">
          <ac:chgData name="Kelly Gordon" userId="436fc45b-2dcb-48a4-ad9f-e3f03a3d95d4" providerId="ADAL" clId="{5E284F0E-AF77-49AA-82B7-764031999A7E}" dt="2021-09-24T16:56:31.163" v="8" actId="207"/>
          <ac:grpSpMkLst>
            <pc:docMk/>
            <pc:sldMk cId="0" sldId="261"/>
            <ac:grpSpMk id="323" creationId="{00000000-0000-0000-0000-000000000000}"/>
          </ac:grpSpMkLst>
        </pc:grpChg>
      </pc:sldChg>
      <pc:sldChg chg="modSp mod">
        <pc:chgData name="Kelly Gordon" userId="436fc45b-2dcb-48a4-ad9f-e3f03a3d95d4" providerId="ADAL" clId="{5E284F0E-AF77-49AA-82B7-764031999A7E}" dt="2021-09-24T16:57:02.907" v="10" actId="207"/>
        <pc:sldMkLst>
          <pc:docMk/>
          <pc:sldMk cId="0" sldId="268"/>
        </pc:sldMkLst>
        <pc:spChg chg="mod">
          <ac:chgData name="Kelly Gordon" userId="436fc45b-2dcb-48a4-ad9f-e3f03a3d95d4" providerId="ADAL" clId="{5E284F0E-AF77-49AA-82B7-764031999A7E}" dt="2021-09-24T16:56:49.532" v="9" actId="207"/>
          <ac:spMkLst>
            <pc:docMk/>
            <pc:sldMk cId="0" sldId="268"/>
            <ac:spMk id="473" creationId="{00000000-0000-0000-0000-000000000000}"/>
          </ac:spMkLst>
        </pc:spChg>
        <pc:spChg chg="mod">
          <ac:chgData name="Kelly Gordon" userId="436fc45b-2dcb-48a4-ad9f-e3f03a3d95d4" providerId="ADAL" clId="{5E284F0E-AF77-49AA-82B7-764031999A7E}" dt="2021-09-24T16:57:02.907" v="10" actId="207"/>
          <ac:spMkLst>
            <pc:docMk/>
            <pc:sldMk cId="0" sldId="268"/>
            <ac:spMk id="475" creationId="{00000000-0000-0000-0000-000000000000}"/>
          </ac:spMkLst>
        </pc:spChg>
        <pc:spChg chg="mod">
          <ac:chgData name="Kelly Gordon" userId="436fc45b-2dcb-48a4-ad9f-e3f03a3d95d4" providerId="ADAL" clId="{5E284F0E-AF77-49AA-82B7-764031999A7E}" dt="2021-09-24T16:57:02.907" v="10" actId="207"/>
          <ac:spMkLst>
            <pc:docMk/>
            <pc:sldMk cId="0" sldId="268"/>
            <ac:spMk id="476" creationId="{00000000-0000-0000-0000-000000000000}"/>
          </ac:spMkLst>
        </pc:spChg>
        <pc:spChg chg="mod">
          <ac:chgData name="Kelly Gordon" userId="436fc45b-2dcb-48a4-ad9f-e3f03a3d95d4" providerId="ADAL" clId="{5E284F0E-AF77-49AA-82B7-764031999A7E}" dt="2021-09-24T16:57:02.907" v="10" actId="207"/>
          <ac:spMkLst>
            <pc:docMk/>
            <pc:sldMk cId="0" sldId="268"/>
            <ac:spMk id="477" creationId="{00000000-0000-0000-0000-000000000000}"/>
          </ac:spMkLst>
        </pc:spChg>
        <pc:spChg chg="mod">
          <ac:chgData name="Kelly Gordon" userId="436fc45b-2dcb-48a4-ad9f-e3f03a3d95d4" providerId="ADAL" clId="{5E284F0E-AF77-49AA-82B7-764031999A7E}" dt="2021-09-24T16:57:02.907" v="10" actId="207"/>
          <ac:spMkLst>
            <pc:docMk/>
            <pc:sldMk cId="0" sldId="268"/>
            <ac:spMk id="478" creationId="{00000000-0000-0000-0000-000000000000}"/>
          </ac:spMkLst>
        </pc:spChg>
        <pc:spChg chg="mod">
          <ac:chgData name="Kelly Gordon" userId="436fc45b-2dcb-48a4-ad9f-e3f03a3d95d4" providerId="ADAL" clId="{5E284F0E-AF77-49AA-82B7-764031999A7E}" dt="2021-09-24T16:57:02.907" v="10" actId="207"/>
          <ac:spMkLst>
            <pc:docMk/>
            <pc:sldMk cId="0" sldId="268"/>
            <ac:spMk id="479" creationId="{00000000-0000-0000-0000-000000000000}"/>
          </ac:spMkLst>
        </pc:spChg>
        <pc:spChg chg="mod">
          <ac:chgData name="Kelly Gordon" userId="436fc45b-2dcb-48a4-ad9f-e3f03a3d95d4" providerId="ADAL" clId="{5E284F0E-AF77-49AA-82B7-764031999A7E}" dt="2021-09-24T16:57:02.907" v="10" actId="207"/>
          <ac:spMkLst>
            <pc:docMk/>
            <pc:sldMk cId="0" sldId="268"/>
            <ac:spMk id="480" creationId="{00000000-0000-0000-0000-000000000000}"/>
          </ac:spMkLst>
        </pc:spChg>
        <pc:spChg chg="mod">
          <ac:chgData name="Kelly Gordon" userId="436fc45b-2dcb-48a4-ad9f-e3f03a3d95d4" providerId="ADAL" clId="{5E284F0E-AF77-49AA-82B7-764031999A7E}" dt="2021-09-24T16:57:02.907" v="10" actId="207"/>
          <ac:spMkLst>
            <pc:docMk/>
            <pc:sldMk cId="0" sldId="268"/>
            <ac:spMk id="481" creationId="{00000000-0000-0000-0000-000000000000}"/>
          </ac:spMkLst>
        </pc:spChg>
        <pc:spChg chg="mod">
          <ac:chgData name="Kelly Gordon" userId="436fc45b-2dcb-48a4-ad9f-e3f03a3d95d4" providerId="ADAL" clId="{5E284F0E-AF77-49AA-82B7-764031999A7E}" dt="2021-09-24T16:57:02.907" v="10" actId="207"/>
          <ac:spMkLst>
            <pc:docMk/>
            <pc:sldMk cId="0" sldId="268"/>
            <ac:spMk id="482" creationId="{00000000-0000-0000-0000-000000000000}"/>
          </ac:spMkLst>
        </pc:spChg>
        <pc:spChg chg="mod">
          <ac:chgData name="Kelly Gordon" userId="436fc45b-2dcb-48a4-ad9f-e3f03a3d95d4" providerId="ADAL" clId="{5E284F0E-AF77-49AA-82B7-764031999A7E}" dt="2021-09-24T16:57:02.907" v="10" actId="207"/>
          <ac:spMkLst>
            <pc:docMk/>
            <pc:sldMk cId="0" sldId="268"/>
            <ac:spMk id="483" creationId="{00000000-0000-0000-0000-000000000000}"/>
          </ac:spMkLst>
        </pc:spChg>
        <pc:spChg chg="mod">
          <ac:chgData name="Kelly Gordon" userId="436fc45b-2dcb-48a4-ad9f-e3f03a3d95d4" providerId="ADAL" clId="{5E284F0E-AF77-49AA-82B7-764031999A7E}" dt="2021-09-24T16:57:02.907" v="10" actId="207"/>
          <ac:spMkLst>
            <pc:docMk/>
            <pc:sldMk cId="0" sldId="268"/>
            <ac:spMk id="487" creationId="{00000000-0000-0000-0000-000000000000}"/>
          </ac:spMkLst>
        </pc:spChg>
        <pc:spChg chg="mod">
          <ac:chgData name="Kelly Gordon" userId="436fc45b-2dcb-48a4-ad9f-e3f03a3d95d4" providerId="ADAL" clId="{5E284F0E-AF77-49AA-82B7-764031999A7E}" dt="2021-09-24T16:57:02.907" v="10" actId="207"/>
          <ac:spMkLst>
            <pc:docMk/>
            <pc:sldMk cId="0" sldId="268"/>
            <ac:spMk id="488" creationId="{00000000-0000-0000-0000-000000000000}"/>
          </ac:spMkLst>
        </pc:spChg>
        <pc:spChg chg="mod">
          <ac:chgData name="Kelly Gordon" userId="436fc45b-2dcb-48a4-ad9f-e3f03a3d95d4" providerId="ADAL" clId="{5E284F0E-AF77-49AA-82B7-764031999A7E}" dt="2021-09-24T16:57:02.907" v="10" actId="207"/>
          <ac:spMkLst>
            <pc:docMk/>
            <pc:sldMk cId="0" sldId="268"/>
            <ac:spMk id="490" creationId="{00000000-0000-0000-0000-000000000000}"/>
          </ac:spMkLst>
        </pc:spChg>
        <pc:spChg chg="mod">
          <ac:chgData name="Kelly Gordon" userId="436fc45b-2dcb-48a4-ad9f-e3f03a3d95d4" providerId="ADAL" clId="{5E284F0E-AF77-49AA-82B7-764031999A7E}" dt="2021-09-24T16:57:02.907" v="10" actId="207"/>
          <ac:spMkLst>
            <pc:docMk/>
            <pc:sldMk cId="0" sldId="268"/>
            <ac:spMk id="491" creationId="{00000000-0000-0000-0000-000000000000}"/>
          </ac:spMkLst>
        </pc:spChg>
        <pc:spChg chg="mod">
          <ac:chgData name="Kelly Gordon" userId="436fc45b-2dcb-48a4-ad9f-e3f03a3d95d4" providerId="ADAL" clId="{5E284F0E-AF77-49AA-82B7-764031999A7E}" dt="2021-09-24T16:57:02.907" v="10" actId="207"/>
          <ac:spMkLst>
            <pc:docMk/>
            <pc:sldMk cId="0" sldId="268"/>
            <ac:spMk id="492" creationId="{00000000-0000-0000-0000-000000000000}"/>
          </ac:spMkLst>
        </pc:spChg>
        <pc:grpChg chg="mod">
          <ac:chgData name="Kelly Gordon" userId="436fc45b-2dcb-48a4-ad9f-e3f03a3d95d4" providerId="ADAL" clId="{5E284F0E-AF77-49AA-82B7-764031999A7E}" dt="2021-09-24T16:57:02.907" v="10" actId="207"/>
          <ac:grpSpMkLst>
            <pc:docMk/>
            <pc:sldMk cId="0" sldId="268"/>
            <ac:grpSpMk id="474" creationId="{00000000-0000-0000-0000-000000000000}"/>
          </ac:grpSpMkLst>
        </pc:grpChg>
        <pc:grpChg chg="mod">
          <ac:chgData name="Kelly Gordon" userId="436fc45b-2dcb-48a4-ad9f-e3f03a3d95d4" providerId="ADAL" clId="{5E284F0E-AF77-49AA-82B7-764031999A7E}" dt="2021-09-24T16:57:02.907" v="10" actId="207"/>
          <ac:grpSpMkLst>
            <pc:docMk/>
            <pc:sldMk cId="0" sldId="268"/>
            <ac:grpSpMk id="489" creationId="{00000000-0000-0000-0000-000000000000}"/>
          </ac:grpSpMkLst>
        </pc:grpChg>
      </pc:sldChg>
      <pc:sldChg chg="modSp mod">
        <pc:chgData name="Kelly Gordon" userId="436fc45b-2dcb-48a4-ad9f-e3f03a3d95d4" providerId="ADAL" clId="{5E284F0E-AF77-49AA-82B7-764031999A7E}" dt="2021-09-24T16:58:11.889" v="14" actId="207"/>
        <pc:sldMkLst>
          <pc:docMk/>
          <pc:sldMk cId="0" sldId="272"/>
        </pc:sldMkLst>
        <pc:spChg chg="mod">
          <ac:chgData name="Kelly Gordon" userId="436fc45b-2dcb-48a4-ad9f-e3f03a3d95d4" providerId="ADAL" clId="{5E284F0E-AF77-49AA-82B7-764031999A7E}" dt="2021-09-24T16:57:58.411" v="12" actId="207"/>
          <ac:spMkLst>
            <pc:docMk/>
            <pc:sldMk cId="0" sldId="272"/>
            <ac:spMk id="564" creationId="{00000000-0000-0000-0000-000000000000}"/>
          </ac:spMkLst>
        </pc:spChg>
        <pc:spChg chg="mod">
          <ac:chgData name="Kelly Gordon" userId="436fc45b-2dcb-48a4-ad9f-e3f03a3d95d4" providerId="ADAL" clId="{5E284F0E-AF77-49AA-82B7-764031999A7E}" dt="2021-09-24T16:57:47.914" v="11" actId="207"/>
          <ac:spMkLst>
            <pc:docMk/>
            <pc:sldMk cId="0" sldId="272"/>
            <ac:spMk id="567" creationId="{00000000-0000-0000-0000-000000000000}"/>
          </ac:spMkLst>
        </pc:spChg>
        <pc:spChg chg="mod">
          <ac:chgData name="Kelly Gordon" userId="436fc45b-2dcb-48a4-ad9f-e3f03a3d95d4" providerId="ADAL" clId="{5E284F0E-AF77-49AA-82B7-764031999A7E}" dt="2021-09-24T16:58:11.889" v="14" actId="207"/>
          <ac:spMkLst>
            <pc:docMk/>
            <pc:sldMk cId="0" sldId="272"/>
            <ac:spMk id="568" creationId="{00000000-0000-0000-0000-000000000000}"/>
          </ac:spMkLst>
        </pc:spChg>
        <pc:spChg chg="mod">
          <ac:chgData name="Kelly Gordon" userId="436fc45b-2dcb-48a4-ad9f-e3f03a3d95d4" providerId="ADAL" clId="{5E284F0E-AF77-49AA-82B7-764031999A7E}" dt="2021-09-24T16:58:11.889" v="14" actId="207"/>
          <ac:spMkLst>
            <pc:docMk/>
            <pc:sldMk cId="0" sldId="272"/>
            <ac:spMk id="570" creationId="{00000000-0000-0000-0000-000000000000}"/>
          </ac:spMkLst>
        </pc:spChg>
        <pc:spChg chg="mod">
          <ac:chgData name="Kelly Gordon" userId="436fc45b-2dcb-48a4-ad9f-e3f03a3d95d4" providerId="ADAL" clId="{5E284F0E-AF77-49AA-82B7-764031999A7E}" dt="2021-09-24T16:58:11.889" v="14" actId="207"/>
          <ac:spMkLst>
            <pc:docMk/>
            <pc:sldMk cId="0" sldId="272"/>
            <ac:spMk id="571" creationId="{00000000-0000-0000-0000-000000000000}"/>
          </ac:spMkLst>
        </pc:spChg>
        <pc:spChg chg="mod">
          <ac:chgData name="Kelly Gordon" userId="436fc45b-2dcb-48a4-ad9f-e3f03a3d95d4" providerId="ADAL" clId="{5E284F0E-AF77-49AA-82B7-764031999A7E}" dt="2021-09-24T16:58:11.889" v="14" actId="207"/>
          <ac:spMkLst>
            <pc:docMk/>
            <pc:sldMk cId="0" sldId="272"/>
            <ac:spMk id="572" creationId="{00000000-0000-0000-0000-000000000000}"/>
          </ac:spMkLst>
        </pc:spChg>
        <pc:spChg chg="mod">
          <ac:chgData name="Kelly Gordon" userId="436fc45b-2dcb-48a4-ad9f-e3f03a3d95d4" providerId="ADAL" clId="{5E284F0E-AF77-49AA-82B7-764031999A7E}" dt="2021-09-24T16:58:11.889" v="14" actId="207"/>
          <ac:spMkLst>
            <pc:docMk/>
            <pc:sldMk cId="0" sldId="272"/>
            <ac:spMk id="573" creationId="{00000000-0000-0000-0000-000000000000}"/>
          </ac:spMkLst>
        </pc:spChg>
        <pc:spChg chg="mod">
          <ac:chgData name="Kelly Gordon" userId="436fc45b-2dcb-48a4-ad9f-e3f03a3d95d4" providerId="ADAL" clId="{5E284F0E-AF77-49AA-82B7-764031999A7E}" dt="2021-09-24T16:58:11.889" v="14" actId="207"/>
          <ac:spMkLst>
            <pc:docMk/>
            <pc:sldMk cId="0" sldId="272"/>
            <ac:spMk id="574" creationId="{00000000-0000-0000-0000-000000000000}"/>
          </ac:spMkLst>
        </pc:spChg>
        <pc:spChg chg="mod">
          <ac:chgData name="Kelly Gordon" userId="436fc45b-2dcb-48a4-ad9f-e3f03a3d95d4" providerId="ADAL" clId="{5E284F0E-AF77-49AA-82B7-764031999A7E}" dt="2021-09-24T16:58:11.889" v="14" actId="207"/>
          <ac:spMkLst>
            <pc:docMk/>
            <pc:sldMk cId="0" sldId="272"/>
            <ac:spMk id="575" creationId="{00000000-0000-0000-0000-000000000000}"/>
          </ac:spMkLst>
        </pc:spChg>
        <pc:spChg chg="mod">
          <ac:chgData name="Kelly Gordon" userId="436fc45b-2dcb-48a4-ad9f-e3f03a3d95d4" providerId="ADAL" clId="{5E284F0E-AF77-49AA-82B7-764031999A7E}" dt="2021-09-24T16:58:11.889" v="14" actId="207"/>
          <ac:spMkLst>
            <pc:docMk/>
            <pc:sldMk cId="0" sldId="272"/>
            <ac:spMk id="576" creationId="{00000000-0000-0000-0000-000000000000}"/>
          </ac:spMkLst>
        </pc:spChg>
        <pc:spChg chg="mod">
          <ac:chgData name="Kelly Gordon" userId="436fc45b-2dcb-48a4-ad9f-e3f03a3d95d4" providerId="ADAL" clId="{5E284F0E-AF77-49AA-82B7-764031999A7E}" dt="2021-09-24T16:58:11.889" v="14" actId="207"/>
          <ac:spMkLst>
            <pc:docMk/>
            <pc:sldMk cId="0" sldId="272"/>
            <ac:spMk id="577" creationId="{00000000-0000-0000-0000-000000000000}"/>
          </ac:spMkLst>
        </pc:spChg>
        <pc:spChg chg="mod">
          <ac:chgData name="Kelly Gordon" userId="436fc45b-2dcb-48a4-ad9f-e3f03a3d95d4" providerId="ADAL" clId="{5E284F0E-AF77-49AA-82B7-764031999A7E}" dt="2021-09-24T16:58:11.889" v="14" actId="207"/>
          <ac:spMkLst>
            <pc:docMk/>
            <pc:sldMk cId="0" sldId="272"/>
            <ac:spMk id="583" creationId="{00000000-0000-0000-0000-000000000000}"/>
          </ac:spMkLst>
        </pc:spChg>
        <pc:spChg chg="mod">
          <ac:chgData name="Kelly Gordon" userId="436fc45b-2dcb-48a4-ad9f-e3f03a3d95d4" providerId="ADAL" clId="{5E284F0E-AF77-49AA-82B7-764031999A7E}" dt="2021-09-24T16:58:11.889" v="14" actId="207"/>
          <ac:spMkLst>
            <pc:docMk/>
            <pc:sldMk cId="0" sldId="272"/>
            <ac:spMk id="584" creationId="{00000000-0000-0000-0000-000000000000}"/>
          </ac:spMkLst>
        </pc:spChg>
        <pc:spChg chg="mod">
          <ac:chgData name="Kelly Gordon" userId="436fc45b-2dcb-48a4-ad9f-e3f03a3d95d4" providerId="ADAL" clId="{5E284F0E-AF77-49AA-82B7-764031999A7E}" dt="2021-09-24T16:58:11.889" v="14" actId="207"/>
          <ac:spMkLst>
            <pc:docMk/>
            <pc:sldMk cId="0" sldId="272"/>
            <ac:spMk id="585" creationId="{00000000-0000-0000-0000-000000000000}"/>
          </ac:spMkLst>
        </pc:spChg>
        <pc:spChg chg="mod">
          <ac:chgData name="Kelly Gordon" userId="436fc45b-2dcb-48a4-ad9f-e3f03a3d95d4" providerId="ADAL" clId="{5E284F0E-AF77-49AA-82B7-764031999A7E}" dt="2021-09-24T16:58:11.889" v="14" actId="207"/>
          <ac:spMkLst>
            <pc:docMk/>
            <pc:sldMk cId="0" sldId="272"/>
            <ac:spMk id="587" creationId="{00000000-0000-0000-0000-000000000000}"/>
          </ac:spMkLst>
        </pc:spChg>
        <pc:spChg chg="mod">
          <ac:chgData name="Kelly Gordon" userId="436fc45b-2dcb-48a4-ad9f-e3f03a3d95d4" providerId="ADAL" clId="{5E284F0E-AF77-49AA-82B7-764031999A7E}" dt="2021-09-24T16:58:11.889" v="14" actId="207"/>
          <ac:spMkLst>
            <pc:docMk/>
            <pc:sldMk cId="0" sldId="272"/>
            <ac:spMk id="588" creationId="{00000000-0000-0000-0000-000000000000}"/>
          </ac:spMkLst>
        </pc:spChg>
        <pc:spChg chg="mod">
          <ac:chgData name="Kelly Gordon" userId="436fc45b-2dcb-48a4-ad9f-e3f03a3d95d4" providerId="ADAL" clId="{5E284F0E-AF77-49AA-82B7-764031999A7E}" dt="2021-09-24T16:58:11.889" v="14" actId="207"/>
          <ac:spMkLst>
            <pc:docMk/>
            <pc:sldMk cId="0" sldId="272"/>
            <ac:spMk id="589" creationId="{00000000-0000-0000-0000-000000000000}"/>
          </ac:spMkLst>
        </pc:spChg>
        <pc:grpChg chg="mod">
          <ac:chgData name="Kelly Gordon" userId="436fc45b-2dcb-48a4-ad9f-e3f03a3d95d4" providerId="ADAL" clId="{5E284F0E-AF77-49AA-82B7-764031999A7E}" dt="2021-09-24T16:58:11.889" v="14" actId="207"/>
          <ac:grpSpMkLst>
            <pc:docMk/>
            <pc:sldMk cId="0" sldId="272"/>
            <ac:grpSpMk id="569" creationId="{00000000-0000-0000-0000-000000000000}"/>
          </ac:grpSpMkLst>
        </pc:grpChg>
        <pc:grpChg chg="mod">
          <ac:chgData name="Kelly Gordon" userId="436fc45b-2dcb-48a4-ad9f-e3f03a3d95d4" providerId="ADAL" clId="{5E284F0E-AF77-49AA-82B7-764031999A7E}" dt="2021-09-24T16:58:11.889" v="14" actId="207"/>
          <ac:grpSpMkLst>
            <pc:docMk/>
            <pc:sldMk cId="0" sldId="272"/>
            <ac:grpSpMk id="582" creationId="{00000000-0000-0000-0000-000000000000}"/>
          </ac:grpSpMkLst>
        </pc:grpChg>
        <pc:grpChg chg="mod">
          <ac:chgData name="Kelly Gordon" userId="436fc45b-2dcb-48a4-ad9f-e3f03a3d95d4" providerId="ADAL" clId="{5E284F0E-AF77-49AA-82B7-764031999A7E}" dt="2021-09-24T16:58:11.889" v="14" actId="207"/>
          <ac:grpSpMkLst>
            <pc:docMk/>
            <pc:sldMk cId="0" sldId="272"/>
            <ac:grpSpMk id="586" creationId="{00000000-0000-0000-0000-000000000000}"/>
          </ac:grpSpMkLst>
        </pc:grpChg>
      </pc:sldChg>
    </pc:docChg>
  </pc:docChgLst>
  <pc:docChgLst>
    <pc:chgData name="Kelly Gordon" userId="436fc45b-2dcb-48a4-ad9f-e3f03a3d95d4" providerId="ADAL" clId="{A94F6A4F-B60B-49D2-924A-D0563F3E5A91}"/>
    <pc:docChg chg="addSld modSld sldOrd">
      <pc:chgData name="Kelly Gordon" userId="436fc45b-2dcb-48a4-ad9f-e3f03a3d95d4" providerId="ADAL" clId="{A94F6A4F-B60B-49D2-924A-D0563F3E5A91}" dt="2021-08-06T15:46:33.540" v="46" actId="20577"/>
      <pc:docMkLst>
        <pc:docMk/>
      </pc:docMkLst>
      <pc:sldChg chg="ord">
        <pc:chgData name="Kelly Gordon" userId="436fc45b-2dcb-48a4-ad9f-e3f03a3d95d4" providerId="ADAL" clId="{A94F6A4F-B60B-49D2-924A-D0563F3E5A91}" dt="2021-07-20T16:34:07.238" v="1"/>
        <pc:sldMkLst>
          <pc:docMk/>
          <pc:sldMk cId="0" sldId="259"/>
        </pc:sldMkLst>
      </pc:sldChg>
      <pc:sldChg chg="modSp mod">
        <pc:chgData name="Kelly Gordon" userId="436fc45b-2dcb-48a4-ad9f-e3f03a3d95d4" providerId="ADAL" clId="{A94F6A4F-B60B-49D2-924A-D0563F3E5A91}" dt="2021-08-06T15:46:33.540" v="46" actId="20577"/>
        <pc:sldMkLst>
          <pc:docMk/>
          <pc:sldMk cId="0" sldId="272"/>
        </pc:sldMkLst>
        <pc:spChg chg="mod">
          <ac:chgData name="Kelly Gordon" userId="436fc45b-2dcb-48a4-ad9f-e3f03a3d95d4" providerId="ADAL" clId="{A94F6A4F-B60B-49D2-924A-D0563F3E5A91}" dt="2021-08-06T15:46:33.540" v="46" actId="20577"/>
          <ac:spMkLst>
            <pc:docMk/>
            <pc:sldMk cId="0" sldId="272"/>
            <ac:spMk id="564" creationId="{00000000-0000-0000-0000-000000000000}"/>
          </ac:spMkLst>
        </pc:spChg>
      </pc:sldChg>
      <pc:sldChg chg="add ord">
        <pc:chgData name="Kelly Gordon" userId="436fc45b-2dcb-48a4-ad9f-e3f03a3d95d4" providerId="ADAL" clId="{A94F6A4F-B60B-49D2-924A-D0563F3E5A91}" dt="2021-08-06T15:45:09.691" v="4"/>
        <pc:sldMkLst>
          <pc:docMk/>
          <pc:sldMk cId="938073824" sldId="314"/>
        </pc:sldMkLst>
      </pc:sldChg>
      <pc:sldChg chg="add">
        <pc:chgData name="Kelly Gordon" userId="436fc45b-2dcb-48a4-ad9f-e3f03a3d95d4" providerId="ADAL" clId="{A94F6A4F-B60B-49D2-924A-D0563F3E5A91}" dt="2021-08-06T15:45:29.999" v="5"/>
        <pc:sldMkLst>
          <pc:docMk/>
          <pc:sldMk cId="683812841" sldId="31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3E341-018A-4810-8980-275429C3B504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97793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96688f13e9_0_20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96688f13e9_0_20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96688f13e9_0_2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96688f13e9_0_2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 external demands &amp; internal states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• Has the gap been closed?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• Have negative emotions and physiological states improved?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• Am I taking action to achieve my goal?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83897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96688f13e9_0_2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96688f13e9_0_2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96688f13e9_0_20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96688f13e9_0_20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Synthesis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can I do to solve the gap?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Goal: Avoid missing alternatives,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while not becoming overwhelmed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with options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96688f13e9_0_2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96688f13e9_0_2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96688f13e9_0_2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96688f13e9_0_2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96688f13e9_0_2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96688f13e9_0_2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96688f13e9_0_2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96688f13e9_0_2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 external demands &amp; internal states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• Has the gap been closed?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• Have negative emotions and physiological states improved?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• Am I taking action to achieve my goal?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96688f13e9_0_18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96688f13e9_0_18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00180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96688f13e9_0_2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9" name="Google Shape;689;g96688f13e9_0_2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96688f13e9_0_18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96688f13e9_0_18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96688f13e9_0_2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96688f13e9_0_2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96688f13e9_0_18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96688f13e9_0_18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95747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96688f13e9_0_2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96688f13e9_0_2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 external demands &amp; internal states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• Has the gap been closed?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• Have negative emotions and physiological states improved?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• Am I taking action to achieve my goal?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688991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2" name="Google Shape;1752;g96688f13e9_0_3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3" name="Google Shape;1753;g96688f13e9_0_3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96688f13e9_0_18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96688f13e9_0_18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96688f13e9_0_18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96688f13e9_0_18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96688f13e9_0_19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96688f13e9_0_19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96688f13e9_0_18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96688f13e9_0_18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4005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96688f13e9_0_1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96688f13e9_0_1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96688f13e9_0_19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96688f13e9_0_19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96688f13e9_0_20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96688f13e9_0_20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Communication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• Becoming aware of the gap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• Discomfort becomes greater than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fear of change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• Assistance sought when resources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are inadequate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49A6C-A8E7-48C6-AB90-05159166918A}" type="datetimeFigureOut">
              <a:rPr lang="en-CA" smtClean="0"/>
              <a:t>2021-09-24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84B5-ECE7-4CF5-8D22-20C204CBE19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447585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49A6C-A8E7-48C6-AB90-05159166918A}" type="datetimeFigureOut">
              <a:rPr lang="en-CA" smtClean="0"/>
              <a:t>2021-09-24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84B5-ECE7-4CF5-8D22-20C204CBE19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56510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49A6C-A8E7-48C6-AB90-05159166918A}" type="datetimeFigureOut">
              <a:rPr lang="en-CA" smtClean="0"/>
              <a:t>2021-09-24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84B5-ECE7-4CF5-8D22-20C204CBE19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650980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TABLE OF CONTE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ctrTitle"/>
          </p:nvPr>
        </p:nvSpPr>
        <p:spPr>
          <a:xfrm>
            <a:off x="311700" y="644550"/>
            <a:ext cx="85206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subTitle" idx="1"/>
          </p:nvPr>
        </p:nvSpPr>
        <p:spPr>
          <a:xfrm>
            <a:off x="6411225" y="2121900"/>
            <a:ext cx="18894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title" idx="2" hasCustomPrompt="1"/>
          </p:nvPr>
        </p:nvSpPr>
        <p:spPr>
          <a:xfrm>
            <a:off x="5167125" y="1901250"/>
            <a:ext cx="11769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DC5D59"/>
              </a:buClr>
              <a:buSzPts val="2400"/>
              <a:buFont typeface="Roboto Black"/>
              <a:buNone/>
              <a:defRPr sz="2400" b="0">
                <a:solidFill>
                  <a:srgbClr val="DC5D59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5"/>
          <p:cNvSpPr txBox="1">
            <a:spLocks noGrp="1"/>
          </p:cNvSpPr>
          <p:nvPr>
            <p:ph type="subTitle" idx="3"/>
          </p:nvPr>
        </p:nvSpPr>
        <p:spPr>
          <a:xfrm>
            <a:off x="6411225" y="3046600"/>
            <a:ext cx="18894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title" idx="4" hasCustomPrompt="1"/>
          </p:nvPr>
        </p:nvSpPr>
        <p:spPr>
          <a:xfrm>
            <a:off x="5167125" y="2797975"/>
            <a:ext cx="11769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DC5D59"/>
              </a:buClr>
              <a:buSzPts val="2400"/>
              <a:buFont typeface="Roboto Black"/>
              <a:buNone/>
              <a:defRPr sz="2400" b="0">
                <a:solidFill>
                  <a:srgbClr val="DC5D59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r>
              <a:t>xx%</a:t>
            </a:r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5"/>
          </p:nvPr>
        </p:nvSpPr>
        <p:spPr>
          <a:xfrm>
            <a:off x="6411225" y="3935450"/>
            <a:ext cx="18894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title" idx="6" hasCustomPrompt="1"/>
          </p:nvPr>
        </p:nvSpPr>
        <p:spPr>
          <a:xfrm>
            <a:off x="5167125" y="3694700"/>
            <a:ext cx="11769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DC5D59"/>
              </a:buClr>
              <a:buSzPts val="2400"/>
              <a:buFont typeface="Roboto Black"/>
              <a:buNone/>
              <a:defRPr sz="2400" b="0">
                <a:solidFill>
                  <a:srgbClr val="DC5D59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7"/>
          </p:nvPr>
        </p:nvSpPr>
        <p:spPr>
          <a:xfrm>
            <a:off x="725750" y="2121900"/>
            <a:ext cx="20100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title" idx="8" hasCustomPrompt="1"/>
          </p:nvPr>
        </p:nvSpPr>
        <p:spPr>
          <a:xfrm>
            <a:off x="2827575" y="1901250"/>
            <a:ext cx="11769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C5D59"/>
              </a:buClr>
              <a:buSzPts val="2400"/>
              <a:buFont typeface="Roboto Black"/>
              <a:buNone/>
              <a:defRPr sz="2400" b="0">
                <a:solidFill>
                  <a:srgbClr val="DC5D59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15"/>
          <p:cNvSpPr txBox="1">
            <a:spLocks noGrp="1"/>
          </p:cNvSpPr>
          <p:nvPr>
            <p:ph type="subTitle" idx="9"/>
          </p:nvPr>
        </p:nvSpPr>
        <p:spPr>
          <a:xfrm>
            <a:off x="725750" y="3046600"/>
            <a:ext cx="20100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title" idx="13" hasCustomPrompt="1"/>
          </p:nvPr>
        </p:nvSpPr>
        <p:spPr>
          <a:xfrm>
            <a:off x="2827575" y="2797975"/>
            <a:ext cx="11769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C5D59"/>
              </a:buClr>
              <a:buSzPts val="2400"/>
              <a:buFont typeface="Roboto Black"/>
              <a:buNone/>
              <a:defRPr sz="2400" b="0">
                <a:solidFill>
                  <a:srgbClr val="DC5D59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r>
              <a:t>xx%</a:t>
            </a:r>
          </a:p>
        </p:txBody>
      </p:sp>
      <p:sp>
        <p:nvSpPr>
          <p:cNvPr id="68" name="Google Shape;68;p15"/>
          <p:cNvSpPr txBox="1">
            <a:spLocks noGrp="1"/>
          </p:cNvSpPr>
          <p:nvPr>
            <p:ph type="subTitle" idx="14"/>
          </p:nvPr>
        </p:nvSpPr>
        <p:spPr>
          <a:xfrm>
            <a:off x="725750" y="3935450"/>
            <a:ext cx="20100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title" idx="15" hasCustomPrompt="1"/>
          </p:nvPr>
        </p:nvSpPr>
        <p:spPr>
          <a:xfrm>
            <a:off x="2827575" y="3694700"/>
            <a:ext cx="11769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C5D59"/>
              </a:buClr>
              <a:buSzPts val="2400"/>
              <a:buFont typeface="Roboto Black"/>
              <a:buNone/>
              <a:defRPr sz="2400" b="0">
                <a:solidFill>
                  <a:srgbClr val="DC5D59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r>
              <a:t>xx%</a:t>
            </a:r>
          </a:p>
        </p:txBody>
      </p:sp>
      <p:sp>
        <p:nvSpPr>
          <p:cNvPr id="70" name="Google Shape;70;p15"/>
          <p:cNvSpPr txBox="1">
            <a:spLocks noGrp="1"/>
          </p:cNvSpPr>
          <p:nvPr>
            <p:ph type="ctrTitle" idx="16"/>
          </p:nvPr>
        </p:nvSpPr>
        <p:spPr>
          <a:xfrm>
            <a:off x="643488" y="2050763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 b="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ctrTitle" idx="17"/>
          </p:nvPr>
        </p:nvSpPr>
        <p:spPr>
          <a:xfrm>
            <a:off x="643488" y="2974963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 b="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ctrTitle" idx="18"/>
          </p:nvPr>
        </p:nvSpPr>
        <p:spPr>
          <a:xfrm>
            <a:off x="643488" y="3863900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 b="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ctrTitle" idx="19"/>
          </p:nvPr>
        </p:nvSpPr>
        <p:spPr>
          <a:xfrm>
            <a:off x="6424513" y="2050763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 b="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ctrTitle" idx="20"/>
          </p:nvPr>
        </p:nvSpPr>
        <p:spPr>
          <a:xfrm>
            <a:off x="6424513" y="2974963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 b="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ctrTitle" idx="21"/>
          </p:nvPr>
        </p:nvSpPr>
        <p:spPr>
          <a:xfrm>
            <a:off x="6424513" y="3863900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 b="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0937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IMAGE">
  <p:cSld name="TITLE + TEXT + IMAGE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ctrTitle"/>
          </p:nvPr>
        </p:nvSpPr>
        <p:spPr>
          <a:xfrm>
            <a:off x="4893700" y="1737500"/>
            <a:ext cx="35304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subTitle" idx="1"/>
          </p:nvPr>
        </p:nvSpPr>
        <p:spPr>
          <a:xfrm>
            <a:off x="4893700" y="2746375"/>
            <a:ext cx="3457500" cy="14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 b="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ono Regular"/>
              <a:buNone/>
              <a:defRPr sz="1200">
                <a:solidFill>
                  <a:srgbClr val="FFFFFF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ono Regular"/>
              <a:buNone/>
              <a:defRPr sz="1200">
                <a:solidFill>
                  <a:srgbClr val="FFFFFF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ono Regular"/>
              <a:buNone/>
              <a:defRPr sz="1200">
                <a:solidFill>
                  <a:srgbClr val="FFFFFF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ono Regular"/>
              <a:buNone/>
              <a:defRPr sz="1200">
                <a:solidFill>
                  <a:srgbClr val="FFFFFF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ono Regular"/>
              <a:buNone/>
              <a:defRPr sz="1200">
                <a:solidFill>
                  <a:srgbClr val="FFFFFF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ono Regular"/>
              <a:buNone/>
              <a:defRPr sz="1200">
                <a:solidFill>
                  <a:srgbClr val="FFFFFF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ono Regular"/>
              <a:buNone/>
              <a:defRPr sz="1200">
                <a:solidFill>
                  <a:srgbClr val="FFFFFF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ono Regular"/>
              <a:buNone/>
              <a:defRPr sz="1200">
                <a:solidFill>
                  <a:srgbClr val="FFFFFF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3351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+ INFOGRAPHY">
  <p:cSld name="THREE COLUMNS + INFOGRAPH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subTitle" idx="1"/>
          </p:nvPr>
        </p:nvSpPr>
        <p:spPr>
          <a:xfrm>
            <a:off x="3874950" y="3625075"/>
            <a:ext cx="13941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 b="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subTitle" idx="2"/>
          </p:nvPr>
        </p:nvSpPr>
        <p:spPr>
          <a:xfrm>
            <a:off x="5813500" y="3639800"/>
            <a:ext cx="13941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 b="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subTitle" idx="3"/>
          </p:nvPr>
        </p:nvSpPr>
        <p:spPr>
          <a:xfrm>
            <a:off x="1936387" y="3619725"/>
            <a:ext cx="13941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 b="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ctrTitle"/>
          </p:nvPr>
        </p:nvSpPr>
        <p:spPr>
          <a:xfrm>
            <a:off x="3533994" y="3503375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 b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sz="10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sz="10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sz="10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sz="10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sz="10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sz="10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sz="10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sz="10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ctrTitle" idx="4"/>
          </p:nvPr>
        </p:nvSpPr>
        <p:spPr>
          <a:xfrm>
            <a:off x="5472556" y="3523450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 b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sz="10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sz="10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sz="10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sz="10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sz="10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sz="10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sz="10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sz="10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ctrTitle" idx="5"/>
          </p:nvPr>
        </p:nvSpPr>
        <p:spPr>
          <a:xfrm>
            <a:off x="1595444" y="3503375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 b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sz="10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sz="10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sz="10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sz="10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sz="10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sz="10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sz="10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sz="10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ctrTitle" idx="6"/>
          </p:nvPr>
        </p:nvSpPr>
        <p:spPr>
          <a:xfrm>
            <a:off x="311700" y="644550"/>
            <a:ext cx="85206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162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49A6C-A8E7-48C6-AB90-05159166918A}" type="datetimeFigureOut">
              <a:rPr lang="en-CA" smtClean="0"/>
              <a:t>2021-09-24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84B5-ECE7-4CF5-8D22-20C204CBE19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663769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49A6C-A8E7-48C6-AB90-05159166918A}" type="datetimeFigureOut">
              <a:rPr lang="en-CA" smtClean="0"/>
              <a:t>2021-09-24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84B5-ECE7-4CF5-8D22-20C204CBE19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471942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49A6C-A8E7-48C6-AB90-05159166918A}" type="datetimeFigureOut">
              <a:rPr lang="en-CA" smtClean="0"/>
              <a:t>2021-09-24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84B5-ECE7-4CF5-8D22-20C204CBE19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077389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49A6C-A8E7-48C6-AB90-05159166918A}" type="datetimeFigureOut">
              <a:rPr lang="en-CA" smtClean="0"/>
              <a:t>2021-09-24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84B5-ECE7-4CF5-8D22-20C204CBE19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207961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49A6C-A8E7-48C6-AB90-05159166918A}" type="datetimeFigureOut">
              <a:rPr lang="en-CA" smtClean="0"/>
              <a:t>2021-09-24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84B5-ECE7-4CF5-8D22-20C204CBE19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900215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49A6C-A8E7-48C6-AB90-05159166918A}" type="datetimeFigureOut">
              <a:rPr lang="en-CA" smtClean="0"/>
              <a:t>2021-09-24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84B5-ECE7-4CF5-8D22-20C204CBE19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012249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49A6C-A8E7-48C6-AB90-05159166918A}" type="datetimeFigureOut">
              <a:rPr lang="en-CA" smtClean="0"/>
              <a:t>2021-09-24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84B5-ECE7-4CF5-8D22-20C204CBE19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966540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49A6C-A8E7-48C6-AB90-05159166918A}" type="datetimeFigureOut">
              <a:rPr lang="en-CA" smtClean="0"/>
              <a:t>2021-09-24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84B5-ECE7-4CF5-8D22-20C204CBE19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61811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l="89000" t="8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49A6C-A8E7-48C6-AB90-05159166918A}" type="datetimeFigureOut">
              <a:rPr lang="en-CA" smtClean="0"/>
              <a:t>2021-09-24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7351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luescentre.com/tools-assessments/pva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16personalities.com/personality-types" TargetMode="External"/><Relationship Id="rId5" Type="http://schemas.openxmlformats.org/officeDocument/2006/relationships/hyperlink" Target="https://alis.alberta.ca/occinfo/understand-your-interests/" TargetMode="External"/><Relationship Id="rId4" Type="http://schemas.openxmlformats.org/officeDocument/2006/relationships/hyperlink" Target="https://www.conferenceboard.ca/edu/employability-skills.aspx?AspxAutoDetectCookieSupport=1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areer.fsu.edu/sites/g/files/upcbnu746/files/Majors%20and%20Occupationstest_1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linkedin.com/" TargetMode="External"/><Relationship Id="rId5" Type="http://schemas.openxmlformats.org/officeDocument/2006/relationships/hyperlink" Target="https://www150.statcan.gc.ca/n1/pub/14-20-0001/142000012018001-eng.htm" TargetMode="External"/><Relationship Id="rId4" Type="http://schemas.openxmlformats.org/officeDocument/2006/relationships/hyperlink" Target="https://alis.alberta.ca/tools-and-resources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0402C2B-19CF-4B38-B633-2A70C81839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CAREER &amp; EDUCATION PLANNING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E06F8-EB88-4FBC-A852-83082CA630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(MAKING CAREER DECISIONS)</a:t>
            </a:r>
            <a:endParaRPr lang="en-CA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817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1"/>
          <p:cNvSpPr txBox="1"/>
          <p:nvPr/>
        </p:nvSpPr>
        <p:spPr>
          <a:xfrm>
            <a:off x="23175" y="23175"/>
            <a:ext cx="9144000" cy="9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tx1"/>
                </a:solidFill>
                <a:latin typeface="+mj-lt"/>
                <a:ea typeface="Proxima Nova"/>
                <a:cs typeface="Proxima Nova"/>
                <a:sym typeface="Proxima Nova"/>
              </a:rPr>
              <a:t>KNOWING YOU NEED TO MAKE A CHOICE</a:t>
            </a:r>
            <a:endParaRPr sz="3000" b="1" dirty="0">
              <a:solidFill>
                <a:schemeClr val="tx1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429" name="Google Shape;429;p41"/>
          <p:cNvSpPr txBox="1">
            <a:spLocks noGrp="1"/>
          </p:cNvSpPr>
          <p:nvPr>
            <p:ph type="subTitle" idx="1"/>
          </p:nvPr>
        </p:nvSpPr>
        <p:spPr>
          <a:xfrm>
            <a:off x="5275627" y="1952957"/>
            <a:ext cx="1889400" cy="2130000"/>
          </a:xfrm>
          <a:prstGeom prst="rect">
            <a:avLst/>
          </a:prstGeom>
          <a:solidFill>
            <a:schemeClr val="tx2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EVENTS</a:t>
            </a:r>
            <a:endParaRPr sz="1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SIGNIFICANT OTHERS</a:t>
            </a:r>
            <a:endParaRPr sz="1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SOCIETY</a:t>
            </a:r>
            <a:endParaRPr sz="1400" dirty="0"/>
          </a:p>
        </p:txBody>
      </p:sp>
      <p:sp>
        <p:nvSpPr>
          <p:cNvPr id="430" name="Google Shape;430;p41"/>
          <p:cNvSpPr txBox="1">
            <a:spLocks noGrp="1"/>
          </p:cNvSpPr>
          <p:nvPr>
            <p:ph type="subTitle" idx="2"/>
          </p:nvPr>
        </p:nvSpPr>
        <p:spPr>
          <a:xfrm>
            <a:off x="1978975" y="1952957"/>
            <a:ext cx="1889400" cy="2130000"/>
          </a:xfrm>
          <a:prstGeom prst="rect">
            <a:avLst/>
          </a:prstGeom>
          <a:solidFill>
            <a:schemeClr val="tx2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EMOTIONS</a:t>
            </a:r>
            <a:endParaRPr sz="1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AVOIDANCE BEHAVIOR</a:t>
            </a:r>
            <a:endParaRPr sz="1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PSYCHOLOGICAL STATE</a:t>
            </a:r>
            <a:endParaRPr dirty="0"/>
          </a:p>
        </p:txBody>
      </p:sp>
      <p:sp>
        <p:nvSpPr>
          <p:cNvPr id="431" name="Google Shape;431;p41"/>
          <p:cNvSpPr txBox="1">
            <a:spLocks noGrp="1"/>
          </p:cNvSpPr>
          <p:nvPr>
            <p:ph type="ctrTitle"/>
          </p:nvPr>
        </p:nvSpPr>
        <p:spPr>
          <a:xfrm>
            <a:off x="5344575" y="1404100"/>
            <a:ext cx="18894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/>
                </a:solidFill>
                <a:latin typeface="+mn-lt"/>
              </a:rPr>
              <a:t>EXTERNAL</a:t>
            </a:r>
            <a:endParaRPr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32" name="Google Shape;432;p41"/>
          <p:cNvSpPr txBox="1">
            <a:spLocks noGrp="1"/>
          </p:cNvSpPr>
          <p:nvPr>
            <p:ph type="ctrTitle" idx="4"/>
          </p:nvPr>
        </p:nvSpPr>
        <p:spPr>
          <a:xfrm>
            <a:off x="1978975" y="1404100"/>
            <a:ext cx="18894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/>
                </a:solidFill>
                <a:latin typeface="+mn-lt"/>
              </a:rPr>
              <a:t>INTERNAL</a:t>
            </a:r>
            <a:endParaRPr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35" name="Google Shape;435;p41"/>
          <p:cNvSpPr/>
          <p:nvPr/>
        </p:nvSpPr>
        <p:spPr>
          <a:xfrm>
            <a:off x="4328957" y="2357159"/>
            <a:ext cx="669341" cy="660798"/>
          </a:xfrm>
          <a:custGeom>
            <a:avLst/>
            <a:gdLst/>
            <a:ahLst/>
            <a:cxnLst/>
            <a:rect l="l" t="t" r="r" b="b"/>
            <a:pathLst>
              <a:path w="27895" h="27539" extrusionOk="0">
                <a:moveTo>
                  <a:pt x="13948" y="5618"/>
                </a:moveTo>
                <a:cubicBezTo>
                  <a:pt x="14712" y="5618"/>
                  <a:pt x="15412" y="5745"/>
                  <a:pt x="16176" y="5936"/>
                </a:cubicBezTo>
                <a:cubicBezTo>
                  <a:pt x="19679" y="6955"/>
                  <a:pt x="22099" y="10139"/>
                  <a:pt x="22099" y="13833"/>
                </a:cubicBezTo>
                <a:cubicBezTo>
                  <a:pt x="22099" y="14533"/>
                  <a:pt x="21972" y="15298"/>
                  <a:pt x="21781" y="16062"/>
                </a:cubicBezTo>
                <a:cubicBezTo>
                  <a:pt x="20802" y="19631"/>
                  <a:pt x="17534" y="22003"/>
                  <a:pt x="13953" y="22003"/>
                </a:cubicBezTo>
                <a:cubicBezTo>
                  <a:pt x="13572" y="22003"/>
                  <a:pt x="13187" y="21976"/>
                  <a:pt x="12801" y="21921"/>
                </a:cubicBezTo>
                <a:cubicBezTo>
                  <a:pt x="8725" y="21411"/>
                  <a:pt x="5732" y="17909"/>
                  <a:pt x="5732" y="13833"/>
                </a:cubicBezTo>
                <a:cubicBezTo>
                  <a:pt x="5732" y="13069"/>
                  <a:pt x="5860" y="12304"/>
                  <a:pt x="6051" y="11604"/>
                </a:cubicBezTo>
                <a:cubicBezTo>
                  <a:pt x="7070" y="8038"/>
                  <a:pt x="10254" y="5618"/>
                  <a:pt x="13948" y="5618"/>
                </a:cubicBezTo>
                <a:close/>
                <a:moveTo>
                  <a:pt x="13928" y="0"/>
                </a:moveTo>
                <a:cubicBezTo>
                  <a:pt x="13059" y="0"/>
                  <a:pt x="12192" y="87"/>
                  <a:pt x="11336" y="268"/>
                </a:cubicBezTo>
                <a:lnTo>
                  <a:pt x="11655" y="1860"/>
                </a:lnTo>
                <a:cubicBezTo>
                  <a:pt x="10381" y="2115"/>
                  <a:pt x="9171" y="2497"/>
                  <a:pt x="8089" y="3134"/>
                </a:cubicBezTo>
                <a:lnTo>
                  <a:pt x="7261" y="1733"/>
                </a:lnTo>
                <a:cubicBezTo>
                  <a:pt x="5350" y="2752"/>
                  <a:pt x="3758" y="4217"/>
                  <a:pt x="2484" y="6000"/>
                </a:cubicBezTo>
                <a:lnTo>
                  <a:pt x="3885" y="6955"/>
                </a:lnTo>
                <a:cubicBezTo>
                  <a:pt x="3121" y="7974"/>
                  <a:pt x="2612" y="9120"/>
                  <a:pt x="2293" y="10394"/>
                </a:cubicBezTo>
                <a:lnTo>
                  <a:pt x="701" y="9948"/>
                </a:lnTo>
                <a:lnTo>
                  <a:pt x="701" y="10012"/>
                </a:lnTo>
                <a:cubicBezTo>
                  <a:pt x="64" y="12050"/>
                  <a:pt x="1" y="14215"/>
                  <a:pt x="383" y="16317"/>
                </a:cubicBezTo>
                <a:lnTo>
                  <a:pt x="1975" y="15998"/>
                </a:lnTo>
                <a:cubicBezTo>
                  <a:pt x="2230" y="17272"/>
                  <a:pt x="2612" y="18482"/>
                  <a:pt x="3249" y="19564"/>
                </a:cubicBezTo>
                <a:lnTo>
                  <a:pt x="1848" y="20392"/>
                </a:lnTo>
                <a:cubicBezTo>
                  <a:pt x="2866" y="22303"/>
                  <a:pt x="4331" y="23959"/>
                  <a:pt x="6114" y="25169"/>
                </a:cubicBezTo>
                <a:lnTo>
                  <a:pt x="7070" y="23831"/>
                </a:lnTo>
                <a:cubicBezTo>
                  <a:pt x="8089" y="24532"/>
                  <a:pt x="9235" y="25041"/>
                  <a:pt x="10445" y="25423"/>
                </a:cubicBezTo>
                <a:lnTo>
                  <a:pt x="10063" y="27015"/>
                </a:lnTo>
                <a:lnTo>
                  <a:pt x="10190" y="27015"/>
                </a:lnTo>
                <a:cubicBezTo>
                  <a:pt x="11436" y="27355"/>
                  <a:pt x="12704" y="27538"/>
                  <a:pt x="13981" y="27538"/>
                </a:cubicBezTo>
                <a:cubicBezTo>
                  <a:pt x="14858" y="27538"/>
                  <a:pt x="15740" y="27452"/>
                  <a:pt x="16622" y="27270"/>
                </a:cubicBezTo>
                <a:lnTo>
                  <a:pt x="16304" y="25678"/>
                </a:lnTo>
                <a:cubicBezTo>
                  <a:pt x="17514" y="25423"/>
                  <a:pt x="18724" y="24978"/>
                  <a:pt x="19870" y="24404"/>
                </a:cubicBezTo>
                <a:lnTo>
                  <a:pt x="20634" y="25805"/>
                </a:lnTo>
                <a:cubicBezTo>
                  <a:pt x="22545" y="24723"/>
                  <a:pt x="24137" y="23258"/>
                  <a:pt x="25347" y="21475"/>
                </a:cubicBezTo>
                <a:lnTo>
                  <a:pt x="24010" y="20583"/>
                </a:lnTo>
                <a:cubicBezTo>
                  <a:pt x="24710" y="19501"/>
                  <a:pt x="25283" y="18354"/>
                  <a:pt x="25602" y="17144"/>
                </a:cubicBezTo>
                <a:lnTo>
                  <a:pt x="27194" y="17590"/>
                </a:lnTo>
                <a:cubicBezTo>
                  <a:pt x="27767" y="15489"/>
                  <a:pt x="27894" y="13323"/>
                  <a:pt x="27449" y="11222"/>
                </a:cubicBezTo>
                <a:lnTo>
                  <a:pt x="27449" y="11222"/>
                </a:lnTo>
                <a:lnTo>
                  <a:pt x="25856" y="11477"/>
                </a:lnTo>
                <a:cubicBezTo>
                  <a:pt x="25602" y="10267"/>
                  <a:pt x="25220" y="9057"/>
                  <a:pt x="24583" y="7910"/>
                </a:cubicBezTo>
                <a:lnTo>
                  <a:pt x="25984" y="7146"/>
                </a:lnTo>
                <a:cubicBezTo>
                  <a:pt x="24965" y="5236"/>
                  <a:pt x="23500" y="3580"/>
                  <a:pt x="21653" y="2370"/>
                </a:cubicBezTo>
                <a:lnTo>
                  <a:pt x="20762" y="3707"/>
                </a:lnTo>
                <a:cubicBezTo>
                  <a:pt x="19743" y="3007"/>
                  <a:pt x="18533" y="2497"/>
                  <a:pt x="17323" y="2115"/>
                </a:cubicBezTo>
                <a:lnTo>
                  <a:pt x="17769" y="523"/>
                </a:lnTo>
                <a:lnTo>
                  <a:pt x="17705" y="523"/>
                </a:lnTo>
                <a:cubicBezTo>
                  <a:pt x="16459" y="183"/>
                  <a:pt x="15191" y="0"/>
                  <a:pt x="1392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6" name="Google Shape;436;p41"/>
          <p:cNvCxnSpPr/>
          <p:nvPr/>
        </p:nvCxnSpPr>
        <p:spPr>
          <a:xfrm>
            <a:off x="311700" y="647250"/>
            <a:ext cx="85206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7" name="Google Shape;437;p41"/>
          <p:cNvSpPr txBox="1"/>
          <p:nvPr/>
        </p:nvSpPr>
        <p:spPr>
          <a:xfrm>
            <a:off x="4411475" y="1336000"/>
            <a:ext cx="5043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VS</a:t>
            </a:r>
            <a:endParaRPr sz="1800"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49"/>
          <p:cNvSpPr txBox="1">
            <a:spLocks noGrp="1"/>
          </p:cNvSpPr>
          <p:nvPr>
            <p:ph type="ctrTitle"/>
          </p:nvPr>
        </p:nvSpPr>
        <p:spPr>
          <a:xfrm>
            <a:off x="311700" y="0"/>
            <a:ext cx="8520600" cy="94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DECISION-MAKING CYCLE</a:t>
            </a:r>
            <a:endParaRPr dirty="0">
              <a:solidFill>
                <a:schemeClr val="tx1"/>
              </a:solidFill>
            </a:endParaRPr>
          </a:p>
        </p:txBody>
      </p:sp>
      <p:cxnSp>
        <p:nvCxnSpPr>
          <p:cNvPr id="618" name="Google Shape;618;p49"/>
          <p:cNvCxnSpPr/>
          <p:nvPr/>
        </p:nvCxnSpPr>
        <p:spPr>
          <a:xfrm>
            <a:off x="311700" y="647250"/>
            <a:ext cx="85206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9" name="Google Shape;619;p49"/>
          <p:cNvSpPr/>
          <p:nvPr/>
        </p:nvSpPr>
        <p:spPr>
          <a:xfrm>
            <a:off x="3066000" y="949800"/>
            <a:ext cx="3012000" cy="949800"/>
          </a:xfrm>
          <a:prstGeom prst="rect">
            <a:avLst/>
          </a:prstGeom>
          <a:solidFill>
            <a:srgbClr val="1DA3D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49"/>
          <p:cNvSpPr/>
          <p:nvPr/>
        </p:nvSpPr>
        <p:spPr>
          <a:xfrm>
            <a:off x="5820300" y="2359950"/>
            <a:ext cx="3012000" cy="949800"/>
          </a:xfrm>
          <a:prstGeom prst="rect">
            <a:avLst/>
          </a:prstGeom>
          <a:solidFill>
            <a:schemeClr val="tx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49"/>
          <p:cNvSpPr/>
          <p:nvPr/>
        </p:nvSpPr>
        <p:spPr>
          <a:xfrm>
            <a:off x="4776375" y="3879350"/>
            <a:ext cx="3012000" cy="949800"/>
          </a:xfrm>
          <a:prstGeom prst="rect">
            <a:avLst/>
          </a:prstGeom>
          <a:solidFill>
            <a:srgbClr val="1DA3D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49"/>
          <p:cNvSpPr/>
          <p:nvPr/>
        </p:nvSpPr>
        <p:spPr>
          <a:xfrm>
            <a:off x="1210175" y="3879350"/>
            <a:ext cx="3012000" cy="949800"/>
          </a:xfrm>
          <a:prstGeom prst="rect">
            <a:avLst/>
          </a:prstGeom>
          <a:solidFill>
            <a:srgbClr val="1DA3D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49"/>
          <p:cNvSpPr/>
          <p:nvPr/>
        </p:nvSpPr>
        <p:spPr>
          <a:xfrm>
            <a:off x="311700" y="2359950"/>
            <a:ext cx="3012000" cy="949800"/>
          </a:xfrm>
          <a:prstGeom prst="rect">
            <a:avLst/>
          </a:prstGeom>
          <a:solidFill>
            <a:srgbClr val="1DA3D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49"/>
          <p:cNvSpPr txBox="1"/>
          <p:nvPr/>
        </p:nvSpPr>
        <p:spPr>
          <a:xfrm>
            <a:off x="3069875" y="956450"/>
            <a:ext cx="3012000" cy="949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25" name="Google Shape;625;p49"/>
          <p:cNvSpPr txBox="1"/>
          <p:nvPr/>
        </p:nvSpPr>
        <p:spPr>
          <a:xfrm>
            <a:off x="3066000" y="1366975"/>
            <a:ext cx="3012000" cy="4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lt1"/>
                </a:solidFill>
                <a:latin typeface="+mn-lt"/>
                <a:ea typeface="Proxima Nova"/>
                <a:cs typeface="Proxima Nova"/>
                <a:sym typeface="Proxima Nova"/>
              </a:rPr>
              <a:t>KNOWING YOU NEED TO MAKE A CHOICE</a:t>
            </a:r>
            <a:endParaRPr sz="1500" dirty="0">
              <a:solidFill>
                <a:schemeClr val="lt1"/>
              </a:solidFill>
              <a:latin typeface="+mn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627" name="Google Shape;627;p49"/>
          <p:cNvSpPr txBox="1"/>
          <p:nvPr/>
        </p:nvSpPr>
        <p:spPr>
          <a:xfrm>
            <a:off x="4776375" y="3879350"/>
            <a:ext cx="3012000" cy="9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SYNTHESIS</a:t>
            </a:r>
            <a:endParaRPr sz="15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(ELABORATION /CRYSTALLIZATION)</a:t>
            </a:r>
            <a:endParaRPr sz="15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28" name="Google Shape;628;p49"/>
          <p:cNvSpPr txBox="1"/>
          <p:nvPr/>
        </p:nvSpPr>
        <p:spPr>
          <a:xfrm>
            <a:off x="1210175" y="3879350"/>
            <a:ext cx="3012000" cy="949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29" name="Google Shape;629;p49"/>
          <p:cNvSpPr txBox="1"/>
          <p:nvPr/>
        </p:nvSpPr>
        <p:spPr>
          <a:xfrm>
            <a:off x="311700" y="2359950"/>
            <a:ext cx="3012000" cy="949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630" name="Google Shape;630;p49"/>
          <p:cNvCxnSpPr/>
          <p:nvPr/>
        </p:nvCxnSpPr>
        <p:spPr>
          <a:xfrm rot="10800000">
            <a:off x="4264525" y="4269600"/>
            <a:ext cx="469500" cy="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31" name="Google Shape;631;p49"/>
          <p:cNvCxnSpPr/>
          <p:nvPr/>
        </p:nvCxnSpPr>
        <p:spPr>
          <a:xfrm flipH="1">
            <a:off x="7939075" y="3505025"/>
            <a:ext cx="645000" cy="10560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32" name="Google Shape;632;p49"/>
          <p:cNvCxnSpPr/>
          <p:nvPr/>
        </p:nvCxnSpPr>
        <p:spPr>
          <a:xfrm>
            <a:off x="6375050" y="1214625"/>
            <a:ext cx="1042500" cy="8805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33" name="Google Shape;633;p49"/>
          <p:cNvCxnSpPr/>
          <p:nvPr/>
        </p:nvCxnSpPr>
        <p:spPr>
          <a:xfrm rot="10800000">
            <a:off x="447775" y="3472025"/>
            <a:ext cx="611700" cy="11220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34" name="Google Shape;634;p49"/>
          <p:cNvCxnSpPr/>
          <p:nvPr/>
        </p:nvCxnSpPr>
        <p:spPr>
          <a:xfrm rot="10800000" flipH="1">
            <a:off x="1210175" y="1214625"/>
            <a:ext cx="1042500" cy="8805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36" name="Google Shape;636;p49"/>
          <p:cNvCxnSpPr/>
          <p:nvPr/>
        </p:nvCxnSpPr>
        <p:spPr>
          <a:xfrm>
            <a:off x="3058325" y="1442100"/>
            <a:ext cx="3035100" cy="9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506;p44">
            <a:extLst>
              <a:ext uri="{FF2B5EF4-FFF2-40B4-BE49-F238E27FC236}">
                <a16:creationId xmlns:a16="http://schemas.microsoft.com/office/drawing/2014/main" id="{62A79DC6-5D40-4314-BE41-EAC6D58CE8AD}"/>
              </a:ext>
            </a:extLst>
          </p:cNvPr>
          <p:cNvSpPr txBox="1"/>
          <p:nvPr/>
        </p:nvSpPr>
        <p:spPr>
          <a:xfrm>
            <a:off x="5820300" y="2366600"/>
            <a:ext cx="3012000" cy="949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lt1"/>
                </a:solidFill>
                <a:latin typeface="+mn-lt"/>
                <a:ea typeface="Proxima Nova"/>
                <a:cs typeface="Proxima Nova"/>
                <a:sym typeface="Proxima Nova"/>
              </a:rPr>
              <a:t>UNDERSTANDING YOURSELF, OPTIONS, DECISION-MAKING, AND THOUGHTS</a:t>
            </a:r>
            <a:endParaRPr sz="1500" dirty="0">
              <a:solidFill>
                <a:schemeClr val="lt1"/>
              </a:solidFill>
              <a:latin typeface="+mn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25" name="Google Shape;507;p44">
            <a:extLst>
              <a:ext uri="{FF2B5EF4-FFF2-40B4-BE49-F238E27FC236}">
                <a16:creationId xmlns:a16="http://schemas.microsoft.com/office/drawing/2014/main" id="{EE1B9FD3-BBBD-4B2D-B954-BCAE1E3C49B8}"/>
              </a:ext>
            </a:extLst>
          </p:cNvPr>
          <p:cNvSpPr txBox="1"/>
          <p:nvPr/>
        </p:nvSpPr>
        <p:spPr>
          <a:xfrm>
            <a:off x="4776374" y="3879350"/>
            <a:ext cx="3012000" cy="949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414115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43"/>
          <p:cNvSpPr txBox="1">
            <a:spLocks noGrp="1"/>
          </p:cNvSpPr>
          <p:nvPr>
            <p:ph type="ctrTitle"/>
          </p:nvPr>
        </p:nvSpPr>
        <p:spPr>
          <a:xfrm>
            <a:off x="311700" y="0"/>
            <a:ext cx="8520600" cy="94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ANALYSIS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470" name="Google Shape;470;p43"/>
          <p:cNvSpPr txBox="1">
            <a:spLocks noGrp="1"/>
          </p:cNvSpPr>
          <p:nvPr>
            <p:ph type="ctrTitle" idx="16"/>
          </p:nvPr>
        </p:nvSpPr>
        <p:spPr>
          <a:xfrm>
            <a:off x="419993" y="2400581"/>
            <a:ext cx="2800500" cy="1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tx2"/>
                </a:solidFill>
                <a:latin typeface="+mn-lt"/>
              </a:rPr>
              <a:t>CLARIFY SELF-KNOWLEDGE</a:t>
            </a:r>
            <a:endParaRPr sz="1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71" name="Google Shape;471;p43"/>
          <p:cNvSpPr txBox="1">
            <a:spLocks noGrp="1"/>
          </p:cNvSpPr>
          <p:nvPr>
            <p:ph type="ctrTitle" idx="17"/>
          </p:nvPr>
        </p:nvSpPr>
        <p:spPr>
          <a:xfrm>
            <a:off x="0" y="3279125"/>
            <a:ext cx="3295950" cy="52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chemeClr val="tx2"/>
                </a:solidFill>
                <a:latin typeface="+mn-lt"/>
              </a:rPr>
              <a:t>UNDERSTAND HOW I MAKE DECISIONS</a:t>
            </a:r>
            <a:endParaRPr sz="1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72" name="Google Shape;472;p43"/>
          <p:cNvSpPr txBox="1">
            <a:spLocks noGrp="1"/>
          </p:cNvSpPr>
          <p:nvPr>
            <p:ph type="ctrTitle" idx="18"/>
          </p:nvPr>
        </p:nvSpPr>
        <p:spPr>
          <a:xfrm>
            <a:off x="6031800" y="2388203"/>
            <a:ext cx="28005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chemeClr val="tx2"/>
                </a:solidFill>
                <a:latin typeface="+mn-lt"/>
              </a:rPr>
              <a:t>CLARIFY OPTIONS KNOWLEDGE</a:t>
            </a:r>
            <a:endParaRPr sz="1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73" name="Google Shape;473;p43"/>
          <p:cNvSpPr txBox="1">
            <a:spLocks noGrp="1"/>
          </p:cNvSpPr>
          <p:nvPr>
            <p:ph type="ctrTitle" idx="19"/>
          </p:nvPr>
        </p:nvSpPr>
        <p:spPr>
          <a:xfrm>
            <a:off x="6031800" y="3261413"/>
            <a:ext cx="2800500" cy="55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chemeClr val="tx2"/>
                </a:solidFill>
                <a:latin typeface="+mn-lt"/>
              </a:rPr>
              <a:t>UNDERSTAND HOW MY THINKING INFLUENCES CHOICE</a:t>
            </a:r>
            <a:endParaRPr sz="1400" dirty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474" name="Google Shape;474;p43"/>
          <p:cNvGrpSpPr/>
          <p:nvPr/>
        </p:nvGrpSpPr>
        <p:grpSpPr>
          <a:xfrm>
            <a:off x="5112244" y="2218027"/>
            <a:ext cx="428915" cy="426116"/>
            <a:chOff x="6226275" y="3911538"/>
            <a:chExt cx="900325" cy="894450"/>
          </a:xfrm>
          <a:solidFill>
            <a:schemeClr val="tx1"/>
          </a:solidFill>
        </p:grpSpPr>
        <p:sp>
          <p:nvSpPr>
            <p:cNvPr id="475" name="Google Shape;475;p43"/>
            <p:cNvSpPr/>
            <p:nvPr/>
          </p:nvSpPr>
          <p:spPr>
            <a:xfrm>
              <a:off x="6355100" y="4405488"/>
              <a:ext cx="87300" cy="116625"/>
            </a:xfrm>
            <a:custGeom>
              <a:avLst/>
              <a:gdLst/>
              <a:ahLst/>
              <a:cxnLst/>
              <a:rect l="l" t="t" r="r" b="b"/>
              <a:pathLst>
                <a:path w="3492" h="4665" extrusionOk="0">
                  <a:moveTo>
                    <a:pt x="1860" y="0"/>
                  </a:moveTo>
                  <a:cubicBezTo>
                    <a:pt x="947" y="1664"/>
                    <a:pt x="360" y="2871"/>
                    <a:pt x="197" y="3197"/>
                  </a:cubicBezTo>
                  <a:cubicBezTo>
                    <a:pt x="1" y="3588"/>
                    <a:pt x="66" y="4078"/>
                    <a:pt x="392" y="4404"/>
                  </a:cubicBezTo>
                  <a:lnTo>
                    <a:pt x="653" y="4665"/>
                  </a:lnTo>
                  <a:cubicBezTo>
                    <a:pt x="1371" y="3784"/>
                    <a:pt x="2252" y="2806"/>
                    <a:pt x="3296" y="1794"/>
                  </a:cubicBezTo>
                  <a:cubicBezTo>
                    <a:pt x="3393" y="1729"/>
                    <a:pt x="3459" y="1664"/>
                    <a:pt x="3491" y="1631"/>
                  </a:cubicBezTo>
                  <a:lnTo>
                    <a:pt x="186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DA3DD"/>
                </a:solidFill>
              </a:endParaRPr>
            </a:p>
          </p:txBody>
        </p:sp>
        <p:sp>
          <p:nvSpPr>
            <p:cNvPr id="476" name="Google Shape;476;p43"/>
            <p:cNvSpPr/>
            <p:nvPr/>
          </p:nvSpPr>
          <p:spPr>
            <a:xfrm>
              <a:off x="6514125" y="4593038"/>
              <a:ext cx="119900" cy="87550"/>
            </a:xfrm>
            <a:custGeom>
              <a:avLst/>
              <a:gdLst/>
              <a:ahLst/>
              <a:cxnLst/>
              <a:rect l="l" t="t" r="r" b="b"/>
              <a:pathLst>
                <a:path w="4796" h="3502" extrusionOk="0">
                  <a:moveTo>
                    <a:pt x="3100" y="1"/>
                  </a:moveTo>
                  <a:cubicBezTo>
                    <a:pt x="2969" y="33"/>
                    <a:pt x="2937" y="131"/>
                    <a:pt x="2839" y="164"/>
                  </a:cubicBezTo>
                  <a:cubicBezTo>
                    <a:pt x="1795" y="1240"/>
                    <a:pt x="849" y="2088"/>
                    <a:pt x="1" y="2806"/>
                  </a:cubicBezTo>
                  <a:lnTo>
                    <a:pt x="360" y="3165"/>
                  </a:lnTo>
                  <a:cubicBezTo>
                    <a:pt x="566" y="3392"/>
                    <a:pt x="838" y="3502"/>
                    <a:pt x="1109" y="3502"/>
                  </a:cubicBezTo>
                  <a:cubicBezTo>
                    <a:pt x="1266" y="3502"/>
                    <a:pt x="1423" y="3465"/>
                    <a:pt x="1567" y="3393"/>
                  </a:cubicBezTo>
                  <a:cubicBezTo>
                    <a:pt x="2121" y="3100"/>
                    <a:pt x="2969" y="2708"/>
                    <a:pt x="4796" y="1697"/>
                  </a:cubicBezTo>
                  <a:lnTo>
                    <a:pt x="310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DA3DD"/>
                </a:solidFill>
              </a:endParaRPr>
            </a:p>
          </p:txBody>
        </p:sp>
        <p:sp>
          <p:nvSpPr>
            <p:cNvPr id="477" name="Google Shape;477;p43"/>
            <p:cNvSpPr/>
            <p:nvPr/>
          </p:nvSpPr>
          <p:spPr>
            <a:xfrm>
              <a:off x="6330650" y="4455438"/>
              <a:ext cx="258525" cy="246400"/>
            </a:xfrm>
            <a:custGeom>
              <a:avLst/>
              <a:gdLst/>
              <a:ahLst/>
              <a:cxnLst/>
              <a:rect l="l" t="t" r="r" b="b"/>
              <a:pathLst>
                <a:path w="10341" h="9856" extrusionOk="0">
                  <a:moveTo>
                    <a:pt x="8645" y="1"/>
                  </a:moveTo>
                  <a:cubicBezTo>
                    <a:pt x="7689" y="1"/>
                    <a:pt x="6431" y="551"/>
                    <a:pt x="5741" y="1264"/>
                  </a:cubicBezTo>
                  <a:cubicBezTo>
                    <a:pt x="2414" y="4624"/>
                    <a:pt x="881" y="6973"/>
                    <a:pt x="196" y="8375"/>
                  </a:cubicBezTo>
                  <a:cubicBezTo>
                    <a:pt x="0" y="8767"/>
                    <a:pt x="66" y="9256"/>
                    <a:pt x="392" y="9550"/>
                  </a:cubicBezTo>
                  <a:cubicBezTo>
                    <a:pt x="596" y="9754"/>
                    <a:pt x="863" y="9855"/>
                    <a:pt x="1131" y="9855"/>
                  </a:cubicBezTo>
                  <a:cubicBezTo>
                    <a:pt x="1291" y="9855"/>
                    <a:pt x="1452" y="9819"/>
                    <a:pt x="1599" y="9745"/>
                  </a:cubicBezTo>
                  <a:cubicBezTo>
                    <a:pt x="2969" y="9093"/>
                    <a:pt x="5285" y="7592"/>
                    <a:pt x="8677" y="4200"/>
                  </a:cubicBezTo>
                  <a:cubicBezTo>
                    <a:pt x="9819" y="3091"/>
                    <a:pt x="10341" y="1068"/>
                    <a:pt x="9623" y="318"/>
                  </a:cubicBezTo>
                  <a:cubicBezTo>
                    <a:pt x="9392" y="97"/>
                    <a:pt x="9045" y="1"/>
                    <a:pt x="86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DA3DD"/>
                </a:solidFill>
              </a:endParaRPr>
            </a:p>
          </p:txBody>
        </p:sp>
        <p:sp>
          <p:nvSpPr>
            <p:cNvPr id="478" name="Google Shape;478;p43"/>
            <p:cNvSpPr/>
            <p:nvPr/>
          </p:nvSpPr>
          <p:spPr>
            <a:xfrm>
              <a:off x="6226275" y="4198463"/>
              <a:ext cx="243025" cy="181575"/>
            </a:xfrm>
            <a:custGeom>
              <a:avLst/>
              <a:gdLst/>
              <a:ahLst/>
              <a:cxnLst/>
              <a:rect l="l" t="t" r="r" b="b"/>
              <a:pathLst>
                <a:path w="9721" h="7263" extrusionOk="0">
                  <a:moveTo>
                    <a:pt x="8601" y="1"/>
                  </a:moveTo>
                  <a:cubicBezTo>
                    <a:pt x="7289" y="1"/>
                    <a:pt x="5238" y="662"/>
                    <a:pt x="3392" y="2508"/>
                  </a:cubicBezTo>
                  <a:lnTo>
                    <a:pt x="424" y="5476"/>
                  </a:lnTo>
                  <a:cubicBezTo>
                    <a:pt x="98" y="5802"/>
                    <a:pt x="0" y="6324"/>
                    <a:pt x="261" y="6748"/>
                  </a:cubicBezTo>
                  <a:cubicBezTo>
                    <a:pt x="450" y="7072"/>
                    <a:pt x="818" y="7262"/>
                    <a:pt x="1199" y="7262"/>
                  </a:cubicBezTo>
                  <a:cubicBezTo>
                    <a:pt x="1278" y="7262"/>
                    <a:pt x="1357" y="7254"/>
                    <a:pt x="1435" y="7237"/>
                  </a:cubicBezTo>
                  <a:cubicBezTo>
                    <a:pt x="2549" y="6919"/>
                    <a:pt x="3584" y="6743"/>
                    <a:pt x="4418" y="6743"/>
                  </a:cubicBezTo>
                  <a:cubicBezTo>
                    <a:pt x="4781" y="6743"/>
                    <a:pt x="5105" y="6777"/>
                    <a:pt x="5382" y="6846"/>
                  </a:cubicBezTo>
                  <a:cubicBezTo>
                    <a:pt x="6752" y="4465"/>
                    <a:pt x="8188" y="2247"/>
                    <a:pt x="9721" y="257"/>
                  </a:cubicBezTo>
                  <a:cubicBezTo>
                    <a:pt x="9488" y="95"/>
                    <a:pt x="9097" y="1"/>
                    <a:pt x="86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DA3DD"/>
                </a:solidFill>
              </a:endParaRPr>
            </a:p>
          </p:txBody>
        </p:sp>
        <p:sp>
          <p:nvSpPr>
            <p:cNvPr id="479" name="Google Shape;479;p43"/>
            <p:cNvSpPr/>
            <p:nvPr/>
          </p:nvSpPr>
          <p:spPr>
            <a:xfrm>
              <a:off x="6656850" y="4568588"/>
              <a:ext cx="188400" cy="237400"/>
            </a:xfrm>
            <a:custGeom>
              <a:avLst/>
              <a:gdLst/>
              <a:ahLst/>
              <a:cxnLst/>
              <a:rect l="l" t="t" r="r" b="b"/>
              <a:pathLst>
                <a:path w="7536" h="9496" extrusionOk="0">
                  <a:moveTo>
                    <a:pt x="7014" y="0"/>
                  </a:moveTo>
                  <a:cubicBezTo>
                    <a:pt x="4763" y="1664"/>
                    <a:pt x="2512" y="3099"/>
                    <a:pt x="392" y="4273"/>
                  </a:cubicBezTo>
                  <a:cubicBezTo>
                    <a:pt x="555" y="5089"/>
                    <a:pt x="457" y="5904"/>
                    <a:pt x="131" y="8253"/>
                  </a:cubicBezTo>
                  <a:cubicBezTo>
                    <a:pt x="0" y="8742"/>
                    <a:pt x="229" y="9166"/>
                    <a:pt x="653" y="9395"/>
                  </a:cubicBezTo>
                  <a:cubicBezTo>
                    <a:pt x="788" y="9463"/>
                    <a:pt x="936" y="9495"/>
                    <a:pt x="1084" y="9495"/>
                  </a:cubicBezTo>
                  <a:cubicBezTo>
                    <a:pt x="1364" y="9495"/>
                    <a:pt x="1647" y="9379"/>
                    <a:pt x="1860" y="9166"/>
                  </a:cubicBezTo>
                  <a:lnTo>
                    <a:pt x="4861" y="6198"/>
                  </a:lnTo>
                  <a:cubicBezTo>
                    <a:pt x="7144" y="3915"/>
                    <a:pt x="7536" y="946"/>
                    <a:pt x="70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DA3DD"/>
                </a:solidFill>
              </a:endParaRPr>
            </a:p>
          </p:txBody>
        </p:sp>
        <p:sp>
          <p:nvSpPr>
            <p:cNvPr id="480" name="Google Shape;480;p43"/>
            <p:cNvSpPr/>
            <p:nvPr/>
          </p:nvSpPr>
          <p:spPr>
            <a:xfrm>
              <a:off x="6718825" y="4152263"/>
              <a:ext cx="172100" cy="156800"/>
            </a:xfrm>
            <a:custGeom>
              <a:avLst/>
              <a:gdLst/>
              <a:ahLst/>
              <a:cxnLst/>
              <a:rect l="l" t="t" r="r" b="b"/>
              <a:pathLst>
                <a:path w="6884" h="6272" extrusionOk="0">
                  <a:moveTo>
                    <a:pt x="3446" y="1"/>
                  </a:moveTo>
                  <a:cubicBezTo>
                    <a:pt x="2643" y="1"/>
                    <a:pt x="1843" y="311"/>
                    <a:pt x="1240" y="930"/>
                  </a:cubicBezTo>
                  <a:cubicBezTo>
                    <a:pt x="0" y="2137"/>
                    <a:pt x="0" y="4127"/>
                    <a:pt x="1240" y="5367"/>
                  </a:cubicBezTo>
                  <a:cubicBezTo>
                    <a:pt x="1843" y="5970"/>
                    <a:pt x="2643" y="6272"/>
                    <a:pt x="3446" y="6272"/>
                  </a:cubicBezTo>
                  <a:cubicBezTo>
                    <a:pt x="4249" y="6272"/>
                    <a:pt x="5057" y="5970"/>
                    <a:pt x="5676" y="5367"/>
                  </a:cubicBezTo>
                  <a:cubicBezTo>
                    <a:pt x="6883" y="4127"/>
                    <a:pt x="6883" y="2137"/>
                    <a:pt x="5676" y="930"/>
                  </a:cubicBezTo>
                  <a:cubicBezTo>
                    <a:pt x="5057" y="311"/>
                    <a:pt x="4249" y="1"/>
                    <a:pt x="34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DA3DD"/>
                </a:solidFill>
              </a:endParaRPr>
            </a:p>
          </p:txBody>
        </p:sp>
        <p:sp>
          <p:nvSpPr>
            <p:cNvPr id="481" name="Google Shape;481;p43"/>
            <p:cNvSpPr/>
            <p:nvPr/>
          </p:nvSpPr>
          <p:spPr>
            <a:xfrm>
              <a:off x="6906375" y="3911538"/>
              <a:ext cx="220225" cy="216700"/>
            </a:xfrm>
            <a:custGeom>
              <a:avLst/>
              <a:gdLst/>
              <a:ahLst/>
              <a:cxnLst/>
              <a:rect l="l" t="t" r="r" b="b"/>
              <a:pathLst>
                <a:path w="8809" h="8668" extrusionOk="0">
                  <a:moveTo>
                    <a:pt x="6168" y="0"/>
                  </a:moveTo>
                  <a:cubicBezTo>
                    <a:pt x="4083" y="0"/>
                    <a:pt x="2010" y="335"/>
                    <a:pt x="1" y="969"/>
                  </a:cubicBezTo>
                  <a:cubicBezTo>
                    <a:pt x="197" y="2665"/>
                    <a:pt x="1110" y="4557"/>
                    <a:pt x="2611" y="6058"/>
                  </a:cubicBezTo>
                  <a:cubicBezTo>
                    <a:pt x="4176" y="7624"/>
                    <a:pt x="6068" y="8504"/>
                    <a:pt x="7830" y="8667"/>
                  </a:cubicBezTo>
                  <a:cubicBezTo>
                    <a:pt x="8482" y="6351"/>
                    <a:pt x="8808" y="3774"/>
                    <a:pt x="8613" y="1034"/>
                  </a:cubicBezTo>
                  <a:cubicBezTo>
                    <a:pt x="8580" y="513"/>
                    <a:pt x="8156" y="121"/>
                    <a:pt x="7634" y="56"/>
                  </a:cubicBezTo>
                  <a:cubicBezTo>
                    <a:pt x="7145" y="19"/>
                    <a:pt x="6656" y="0"/>
                    <a:pt x="6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DA3DD"/>
                </a:solidFill>
              </a:endParaRPr>
            </a:p>
          </p:txBody>
        </p:sp>
        <p:sp>
          <p:nvSpPr>
            <p:cNvPr id="482" name="Google Shape;482;p43"/>
            <p:cNvSpPr/>
            <p:nvPr/>
          </p:nvSpPr>
          <p:spPr>
            <a:xfrm>
              <a:off x="6429325" y="3953688"/>
              <a:ext cx="655675" cy="654050"/>
            </a:xfrm>
            <a:custGeom>
              <a:avLst/>
              <a:gdLst/>
              <a:ahLst/>
              <a:cxnLst/>
              <a:rect l="l" t="t" r="r" b="b"/>
              <a:pathLst>
                <a:path w="26227" h="26162" extrusionOk="0">
                  <a:moveTo>
                    <a:pt x="14993" y="5823"/>
                  </a:moveTo>
                  <a:cubicBezTo>
                    <a:pt x="16335" y="5823"/>
                    <a:pt x="17680" y="6329"/>
                    <a:pt x="18724" y="7340"/>
                  </a:cubicBezTo>
                  <a:cubicBezTo>
                    <a:pt x="20747" y="9428"/>
                    <a:pt x="20747" y="12723"/>
                    <a:pt x="18724" y="14778"/>
                  </a:cubicBezTo>
                  <a:cubicBezTo>
                    <a:pt x="17697" y="15789"/>
                    <a:pt x="16359" y="16294"/>
                    <a:pt x="15018" y="16294"/>
                  </a:cubicBezTo>
                  <a:cubicBezTo>
                    <a:pt x="13676" y="16294"/>
                    <a:pt x="12331" y="15789"/>
                    <a:pt x="11287" y="14778"/>
                  </a:cubicBezTo>
                  <a:cubicBezTo>
                    <a:pt x="9264" y="12723"/>
                    <a:pt x="9264" y="9428"/>
                    <a:pt x="11287" y="7340"/>
                  </a:cubicBezTo>
                  <a:cubicBezTo>
                    <a:pt x="12314" y="6329"/>
                    <a:pt x="13652" y="5823"/>
                    <a:pt x="14993" y="5823"/>
                  </a:cubicBezTo>
                  <a:close/>
                  <a:moveTo>
                    <a:pt x="17061" y="1"/>
                  </a:moveTo>
                  <a:cubicBezTo>
                    <a:pt x="10765" y="2578"/>
                    <a:pt x="4730" y="8221"/>
                    <a:pt x="0" y="16115"/>
                  </a:cubicBezTo>
                  <a:lnTo>
                    <a:pt x="2382" y="18496"/>
                  </a:lnTo>
                  <a:cubicBezTo>
                    <a:pt x="3146" y="18190"/>
                    <a:pt x="3983" y="17992"/>
                    <a:pt x="4780" y="17992"/>
                  </a:cubicBezTo>
                  <a:cubicBezTo>
                    <a:pt x="5683" y="17992"/>
                    <a:pt x="6536" y="18247"/>
                    <a:pt x="7177" y="18888"/>
                  </a:cubicBezTo>
                  <a:cubicBezTo>
                    <a:pt x="8449" y="20160"/>
                    <a:pt x="8253" y="22117"/>
                    <a:pt x="7601" y="23715"/>
                  </a:cubicBezTo>
                  <a:lnTo>
                    <a:pt x="10047" y="26162"/>
                  </a:lnTo>
                  <a:cubicBezTo>
                    <a:pt x="16115" y="22476"/>
                    <a:pt x="23193" y="16702"/>
                    <a:pt x="26227" y="9037"/>
                  </a:cubicBezTo>
                  <a:cubicBezTo>
                    <a:pt x="24106" y="8743"/>
                    <a:pt x="21986" y="7666"/>
                    <a:pt x="20192" y="5872"/>
                  </a:cubicBezTo>
                  <a:cubicBezTo>
                    <a:pt x="18431" y="4144"/>
                    <a:pt x="17387" y="2056"/>
                    <a:pt x="170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DA3DD"/>
                </a:solidFill>
              </a:endParaRPr>
            </a:p>
          </p:txBody>
        </p:sp>
      </p:grpSp>
      <p:sp>
        <p:nvSpPr>
          <p:cNvPr id="483" name="Google Shape;483;p43"/>
          <p:cNvSpPr/>
          <p:nvPr/>
        </p:nvSpPr>
        <p:spPr>
          <a:xfrm>
            <a:off x="3556330" y="2218027"/>
            <a:ext cx="476178" cy="282154"/>
          </a:xfrm>
          <a:custGeom>
            <a:avLst/>
            <a:gdLst/>
            <a:ahLst/>
            <a:cxnLst/>
            <a:rect l="l" t="t" r="r" b="b"/>
            <a:pathLst>
              <a:path w="52356" h="31023" extrusionOk="0">
                <a:moveTo>
                  <a:pt x="26113" y="9614"/>
                </a:moveTo>
                <a:cubicBezTo>
                  <a:pt x="26000" y="9614"/>
                  <a:pt x="25885" y="9617"/>
                  <a:pt x="25771" y="9624"/>
                </a:cubicBezTo>
                <a:cubicBezTo>
                  <a:pt x="22835" y="9819"/>
                  <a:pt x="20453" y="12201"/>
                  <a:pt x="20290" y="15136"/>
                </a:cubicBezTo>
                <a:cubicBezTo>
                  <a:pt x="20069" y="18609"/>
                  <a:pt x="22811" y="21409"/>
                  <a:pt x="26211" y="21409"/>
                </a:cubicBezTo>
                <a:cubicBezTo>
                  <a:pt x="26324" y="21409"/>
                  <a:pt x="26438" y="21406"/>
                  <a:pt x="26553" y="21399"/>
                </a:cubicBezTo>
                <a:cubicBezTo>
                  <a:pt x="29489" y="21236"/>
                  <a:pt x="31903" y="18822"/>
                  <a:pt x="32066" y="15887"/>
                </a:cubicBezTo>
                <a:cubicBezTo>
                  <a:pt x="32256" y="12414"/>
                  <a:pt x="29513" y="9614"/>
                  <a:pt x="26113" y="9614"/>
                </a:cubicBezTo>
                <a:close/>
                <a:moveTo>
                  <a:pt x="26167" y="4544"/>
                </a:moveTo>
                <a:cubicBezTo>
                  <a:pt x="32458" y="4544"/>
                  <a:pt x="37499" y="9834"/>
                  <a:pt x="37122" y="16213"/>
                </a:cubicBezTo>
                <a:cubicBezTo>
                  <a:pt x="36763" y="21693"/>
                  <a:pt x="32360" y="26097"/>
                  <a:pt x="26880" y="26455"/>
                </a:cubicBezTo>
                <a:cubicBezTo>
                  <a:pt x="26637" y="26471"/>
                  <a:pt x="26396" y="26479"/>
                  <a:pt x="26157" y="26479"/>
                </a:cubicBezTo>
                <a:cubicBezTo>
                  <a:pt x="19866" y="26479"/>
                  <a:pt x="14826" y="21189"/>
                  <a:pt x="15234" y="14810"/>
                </a:cubicBezTo>
                <a:cubicBezTo>
                  <a:pt x="15560" y="9330"/>
                  <a:pt x="19997" y="4926"/>
                  <a:pt x="25444" y="4568"/>
                </a:cubicBezTo>
                <a:cubicBezTo>
                  <a:pt x="25687" y="4552"/>
                  <a:pt x="25928" y="4544"/>
                  <a:pt x="26167" y="4544"/>
                </a:cubicBezTo>
                <a:close/>
                <a:moveTo>
                  <a:pt x="26195" y="1"/>
                </a:moveTo>
                <a:cubicBezTo>
                  <a:pt x="16246" y="1"/>
                  <a:pt x="7242" y="5448"/>
                  <a:pt x="523" y="14256"/>
                </a:cubicBezTo>
                <a:cubicBezTo>
                  <a:pt x="1" y="15006"/>
                  <a:pt x="1" y="16017"/>
                  <a:pt x="523" y="16702"/>
                </a:cubicBezTo>
                <a:cubicBezTo>
                  <a:pt x="7177" y="25575"/>
                  <a:pt x="16246" y="31022"/>
                  <a:pt x="26195" y="31022"/>
                </a:cubicBezTo>
                <a:cubicBezTo>
                  <a:pt x="36144" y="31022"/>
                  <a:pt x="45147" y="25575"/>
                  <a:pt x="51834" y="16767"/>
                </a:cubicBezTo>
                <a:cubicBezTo>
                  <a:pt x="52356" y="16017"/>
                  <a:pt x="52356" y="15006"/>
                  <a:pt x="51834" y="14321"/>
                </a:cubicBezTo>
                <a:cubicBezTo>
                  <a:pt x="45147" y="5416"/>
                  <a:pt x="36144" y="1"/>
                  <a:pt x="26195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DA3DD"/>
              </a:solidFill>
            </a:endParaRPr>
          </a:p>
        </p:txBody>
      </p:sp>
      <p:cxnSp>
        <p:nvCxnSpPr>
          <p:cNvPr id="484" name="Google Shape;484;p43"/>
          <p:cNvCxnSpPr/>
          <p:nvPr/>
        </p:nvCxnSpPr>
        <p:spPr>
          <a:xfrm>
            <a:off x="311700" y="647250"/>
            <a:ext cx="85206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7" name="Google Shape;487;p43"/>
          <p:cNvSpPr/>
          <p:nvPr/>
        </p:nvSpPr>
        <p:spPr>
          <a:xfrm>
            <a:off x="3556330" y="3324434"/>
            <a:ext cx="504279" cy="431958"/>
          </a:xfrm>
          <a:custGeom>
            <a:avLst/>
            <a:gdLst/>
            <a:ahLst/>
            <a:cxnLst/>
            <a:rect l="l" t="t" r="r" b="b"/>
            <a:pathLst>
              <a:path w="21016" h="18002" extrusionOk="0">
                <a:moveTo>
                  <a:pt x="8980" y="1635"/>
                </a:moveTo>
                <a:cubicBezTo>
                  <a:pt x="15603" y="1635"/>
                  <a:pt x="18851" y="9595"/>
                  <a:pt x="14202" y="14244"/>
                </a:cubicBezTo>
                <a:cubicBezTo>
                  <a:pt x="12701" y="15745"/>
                  <a:pt x="10855" y="16416"/>
                  <a:pt x="9043" y="16416"/>
                </a:cubicBezTo>
                <a:cubicBezTo>
                  <a:pt x="5242" y="16416"/>
                  <a:pt x="1592" y="13464"/>
                  <a:pt x="1592" y="9022"/>
                </a:cubicBezTo>
                <a:cubicBezTo>
                  <a:pt x="1592" y="4883"/>
                  <a:pt x="4904" y="1635"/>
                  <a:pt x="8980" y="1635"/>
                </a:cubicBezTo>
                <a:close/>
                <a:moveTo>
                  <a:pt x="9054" y="0"/>
                </a:moveTo>
                <a:cubicBezTo>
                  <a:pt x="4432" y="0"/>
                  <a:pt x="0" y="3593"/>
                  <a:pt x="0" y="9022"/>
                </a:cubicBezTo>
                <a:cubicBezTo>
                  <a:pt x="0" y="13926"/>
                  <a:pt x="4012" y="18001"/>
                  <a:pt x="8980" y="18001"/>
                </a:cubicBezTo>
                <a:cubicBezTo>
                  <a:pt x="17004" y="18001"/>
                  <a:pt x="21016" y="8322"/>
                  <a:pt x="15348" y="2654"/>
                </a:cubicBezTo>
                <a:cubicBezTo>
                  <a:pt x="13515" y="821"/>
                  <a:pt x="11263" y="0"/>
                  <a:pt x="905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43"/>
          <p:cNvSpPr/>
          <p:nvPr/>
        </p:nvSpPr>
        <p:spPr>
          <a:xfrm>
            <a:off x="3712560" y="3419854"/>
            <a:ext cx="97804" cy="226177"/>
          </a:xfrm>
          <a:custGeom>
            <a:avLst/>
            <a:gdLst/>
            <a:ahLst/>
            <a:cxnLst/>
            <a:rect l="l" t="t" r="r" b="b"/>
            <a:pathLst>
              <a:path w="4076" h="9426" extrusionOk="0">
                <a:moveTo>
                  <a:pt x="2484" y="1"/>
                </a:moveTo>
                <a:lnTo>
                  <a:pt x="2484" y="5668"/>
                </a:lnTo>
                <a:lnTo>
                  <a:pt x="0" y="8279"/>
                </a:lnTo>
                <a:lnTo>
                  <a:pt x="1146" y="9426"/>
                </a:lnTo>
                <a:lnTo>
                  <a:pt x="4076" y="6305"/>
                </a:lnTo>
                <a:lnTo>
                  <a:pt x="4076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9" name="Google Shape;489;p43"/>
          <p:cNvGrpSpPr/>
          <p:nvPr/>
        </p:nvGrpSpPr>
        <p:grpSpPr>
          <a:xfrm>
            <a:off x="5128206" y="3297370"/>
            <a:ext cx="393135" cy="471143"/>
            <a:chOff x="-48237000" y="2342650"/>
            <a:chExt cx="256800" cy="300225"/>
          </a:xfrm>
          <a:solidFill>
            <a:schemeClr val="tx1"/>
          </a:solidFill>
        </p:grpSpPr>
        <p:sp>
          <p:nvSpPr>
            <p:cNvPr id="490" name="Google Shape;490;p43"/>
            <p:cNvSpPr/>
            <p:nvPr/>
          </p:nvSpPr>
          <p:spPr>
            <a:xfrm>
              <a:off x="-48237000" y="2342650"/>
              <a:ext cx="256800" cy="300225"/>
            </a:xfrm>
            <a:custGeom>
              <a:avLst/>
              <a:gdLst/>
              <a:ahLst/>
              <a:cxnLst/>
              <a:rect l="l" t="t" r="r" b="b"/>
              <a:pathLst>
                <a:path w="10272" h="12009" extrusionOk="0">
                  <a:moveTo>
                    <a:pt x="4507" y="679"/>
                  </a:moveTo>
                  <a:cubicBezTo>
                    <a:pt x="4774" y="679"/>
                    <a:pt x="5048" y="706"/>
                    <a:pt x="5325" y="762"/>
                  </a:cubicBezTo>
                  <a:cubicBezTo>
                    <a:pt x="6774" y="1077"/>
                    <a:pt x="7940" y="2274"/>
                    <a:pt x="8255" y="3723"/>
                  </a:cubicBezTo>
                  <a:cubicBezTo>
                    <a:pt x="8381" y="4227"/>
                    <a:pt x="8381" y="4763"/>
                    <a:pt x="8318" y="5267"/>
                  </a:cubicBezTo>
                  <a:cubicBezTo>
                    <a:pt x="8318" y="5330"/>
                    <a:pt x="8318" y="5424"/>
                    <a:pt x="8350" y="5487"/>
                  </a:cubicBezTo>
                  <a:lnTo>
                    <a:pt x="9263" y="7220"/>
                  </a:lnTo>
                  <a:cubicBezTo>
                    <a:pt x="9389" y="7441"/>
                    <a:pt x="9232" y="7756"/>
                    <a:pt x="8980" y="7756"/>
                  </a:cubicBezTo>
                  <a:lnTo>
                    <a:pt x="8034" y="7756"/>
                  </a:lnTo>
                  <a:cubicBezTo>
                    <a:pt x="7845" y="7756"/>
                    <a:pt x="7688" y="7913"/>
                    <a:pt x="7688" y="8102"/>
                  </a:cubicBezTo>
                  <a:lnTo>
                    <a:pt x="7688" y="9867"/>
                  </a:lnTo>
                  <a:lnTo>
                    <a:pt x="5892" y="9867"/>
                  </a:lnTo>
                  <a:cubicBezTo>
                    <a:pt x="5703" y="9867"/>
                    <a:pt x="5546" y="10024"/>
                    <a:pt x="5546" y="10213"/>
                  </a:cubicBezTo>
                  <a:lnTo>
                    <a:pt x="5546" y="11284"/>
                  </a:lnTo>
                  <a:lnTo>
                    <a:pt x="2049" y="11284"/>
                  </a:lnTo>
                  <a:lnTo>
                    <a:pt x="2049" y="7693"/>
                  </a:lnTo>
                  <a:cubicBezTo>
                    <a:pt x="2049" y="7598"/>
                    <a:pt x="2017" y="7504"/>
                    <a:pt x="1923" y="7441"/>
                  </a:cubicBezTo>
                  <a:cubicBezTo>
                    <a:pt x="1103" y="6685"/>
                    <a:pt x="631" y="5645"/>
                    <a:pt x="631" y="4542"/>
                  </a:cubicBezTo>
                  <a:cubicBezTo>
                    <a:pt x="631" y="2387"/>
                    <a:pt x="2372" y="679"/>
                    <a:pt x="4507" y="679"/>
                  </a:cubicBezTo>
                  <a:close/>
                  <a:moveTo>
                    <a:pt x="4570" y="0"/>
                  </a:moveTo>
                  <a:cubicBezTo>
                    <a:pt x="2059" y="0"/>
                    <a:pt x="1" y="1999"/>
                    <a:pt x="1" y="4542"/>
                  </a:cubicBezTo>
                  <a:cubicBezTo>
                    <a:pt x="1" y="5802"/>
                    <a:pt x="505" y="7000"/>
                    <a:pt x="1418" y="7850"/>
                  </a:cubicBezTo>
                  <a:lnTo>
                    <a:pt x="1418" y="11631"/>
                  </a:lnTo>
                  <a:cubicBezTo>
                    <a:pt x="1418" y="11851"/>
                    <a:pt x="1576" y="12009"/>
                    <a:pt x="1765" y="12009"/>
                  </a:cubicBezTo>
                  <a:lnTo>
                    <a:pt x="5987" y="12009"/>
                  </a:lnTo>
                  <a:cubicBezTo>
                    <a:pt x="6176" y="12009"/>
                    <a:pt x="6333" y="11851"/>
                    <a:pt x="6333" y="11631"/>
                  </a:cubicBezTo>
                  <a:lnTo>
                    <a:pt x="6333" y="10591"/>
                  </a:lnTo>
                  <a:lnTo>
                    <a:pt x="8097" y="10591"/>
                  </a:lnTo>
                  <a:cubicBezTo>
                    <a:pt x="8287" y="10591"/>
                    <a:pt x="8444" y="10434"/>
                    <a:pt x="8444" y="10213"/>
                  </a:cubicBezTo>
                  <a:lnTo>
                    <a:pt x="8444" y="8449"/>
                  </a:lnTo>
                  <a:lnTo>
                    <a:pt x="9043" y="8449"/>
                  </a:lnTo>
                  <a:cubicBezTo>
                    <a:pt x="9799" y="8417"/>
                    <a:pt x="10271" y="7598"/>
                    <a:pt x="9925" y="6874"/>
                  </a:cubicBezTo>
                  <a:lnTo>
                    <a:pt x="9043" y="5267"/>
                  </a:lnTo>
                  <a:cubicBezTo>
                    <a:pt x="9137" y="4700"/>
                    <a:pt x="9137" y="4164"/>
                    <a:pt x="9011" y="3597"/>
                  </a:cubicBezTo>
                  <a:cubicBezTo>
                    <a:pt x="8665" y="1864"/>
                    <a:pt x="7247" y="510"/>
                    <a:pt x="5546" y="100"/>
                  </a:cubicBezTo>
                  <a:cubicBezTo>
                    <a:pt x="5215" y="33"/>
                    <a:pt x="4889" y="0"/>
                    <a:pt x="45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3"/>
            <p:cNvSpPr/>
            <p:nvPr/>
          </p:nvSpPr>
          <p:spPr>
            <a:xfrm>
              <a:off x="-48195250" y="2377425"/>
              <a:ext cx="144150" cy="140225"/>
            </a:xfrm>
            <a:custGeom>
              <a:avLst/>
              <a:gdLst/>
              <a:ahLst/>
              <a:cxnLst/>
              <a:rect l="l" t="t" r="r" b="b"/>
              <a:pathLst>
                <a:path w="5766" h="5609" extrusionOk="0">
                  <a:moveTo>
                    <a:pt x="3214" y="757"/>
                  </a:moveTo>
                  <a:lnTo>
                    <a:pt x="3214" y="883"/>
                  </a:lnTo>
                  <a:cubicBezTo>
                    <a:pt x="3214" y="1040"/>
                    <a:pt x="3277" y="1135"/>
                    <a:pt x="3435" y="1198"/>
                  </a:cubicBezTo>
                  <a:cubicBezTo>
                    <a:pt x="3624" y="1261"/>
                    <a:pt x="3844" y="1387"/>
                    <a:pt x="4002" y="1513"/>
                  </a:cubicBezTo>
                  <a:cubicBezTo>
                    <a:pt x="4061" y="1553"/>
                    <a:pt x="4146" y="1593"/>
                    <a:pt x="4233" y="1593"/>
                  </a:cubicBezTo>
                  <a:cubicBezTo>
                    <a:pt x="4283" y="1593"/>
                    <a:pt x="4333" y="1579"/>
                    <a:pt x="4380" y="1545"/>
                  </a:cubicBezTo>
                  <a:lnTo>
                    <a:pt x="4506" y="1482"/>
                  </a:lnTo>
                  <a:lnTo>
                    <a:pt x="4852" y="2049"/>
                  </a:lnTo>
                  <a:lnTo>
                    <a:pt x="4726" y="2143"/>
                  </a:lnTo>
                  <a:cubicBezTo>
                    <a:pt x="4632" y="2206"/>
                    <a:pt x="4537" y="2364"/>
                    <a:pt x="4569" y="2490"/>
                  </a:cubicBezTo>
                  <a:cubicBezTo>
                    <a:pt x="4632" y="2710"/>
                    <a:pt x="4632" y="2899"/>
                    <a:pt x="4569" y="3120"/>
                  </a:cubicBezTo>
                  <a:cubicBezTo>
                    <a:pt x="4537" y="3277"/>
                    <a:pt x="4632" y="3403"/>
                    <a:pt x="4726" y="3466"/>
                  </a:cubicBezTo>
                  <a:lnTo>
                    <a:pt x="4852" y="3561"/>
                  </a:lnTo>
                  <a:lnTo>
                    <a:pt x="4506" y="4159"/>
                  </a:lnTo>
                  <a:lnTo>
                    <a:pt x="4380" y="4065"/>
                  </a:lnTo>
                  <a:cubicBezTo>
                    <a:pt x="4323" y="4037"/>
                    <a:pt x="4260" y="4021"/>
                    <a:pt x="4199" y="4021"/>
                  </a:cubicBezTo>
                  <a:cubicBezTo>
                    <a:pt x="4125" y="4021"/>
                    <a:pt x="4054" y="4044"/>
                    <a:pt x="4002" y="4096"/>
                  </a:cubicBezTo>
                  <a:cubicBezTo>
                    <a:pt x="3844" y="4254"/>
                    <a:pt x="3624" y="4348"/>
                    <a:pt x="3435" y="4411"/>
                  </a:cubicBezTo>
                  <a:cubicBezTo>
                    <a:pt x="3277" y="4475"/>
                    <a:pt x="3214" y="4632"/>
                    <a:pt x="3214" y="4727"/>
                  </a:cubicBezTo>
                  <a:lnTo>
                    <a:pt x="3214" y="4853"/>
                  </a:lnTo>
                  <a:lnTo>
                    <a:pt x="2489" y="4853"/>
                  </a:lnTo>
                  <a:lnTo>
                    <a:pt x="2489" y="4727"/>
                  </a:lnTo>
                  <a:cubicBezTo>
                    <a:pt x="2489" y="4569"/>
                    <a:pt x="2426" y="4475"/>
                    <a:pt x="2269" y="4411"/>
                  </a:cubicBezTo>
                  <a:cubicBezTo>
                    <a:pt x="2048" y="4348"/>
                    <a:pt x="1859" y="4222"/>
                    <a:pt x="1702" y="4096"/>
                  </a:cubicBezTo>
                  <a:cubicBezTo>
                    <a:pt x="1622" y="4057"/>
                    <a:pt x="1530" y="4017"/>
                    <a:pt x="1449" y="4017"/>
                  </a:cubicBezTo>
                  <a:cubicBezTo>
                    <a:pt x="1402" y="4017"/>
                    <a:pt x="1358" y="4030"/>
                    <a:pt x="1324" y="4065"/>
                  </a:cubicBezTo>
                  <a:lnTo>
                    <a:pt x="1198" y="4159"/>
                  </a:lnTo>
                  <a:lnTo>
                    <a:pt x="851" y="3561"/>
                  </a:lnTo>
                  <a:lnTo>
                    <a:pt x="946" y="3466"/>
                  </a:lnTo>
                  <a:cubicBezTo>
                    <a:pt x="1072" y="3403"/>
                    <a:pt x="1166" y="3246"/>
                    <a:pt x="1103" y="3120"/>
                  </a:cubicBezTo>
                  <a:cubicBezTo>
                    <a:pt x="1072" y="2899"/>
                    <a:pt x="1072" y="2710"/>
                    <a:pt x="1103" y="2490"/>
                  </a:cubicBezTo>
                  <a:cubicBezTo>
                    <a:pt x="1166" y="2332"/>
                    <a:pt x="1072" y="2206"/>
                    <a:pt x="946" y="2143"/>
                  </a:cubicBezTo>
                  <a:lnTo>
                    <a:pt x="851" y="2049"/>
                  </a:lnTo>
                  <a:lnTo>
                    <a:pt x="1198" y="1482"/>
                  </a:lnTo>
                  <a:lnTo>
                    <a:pt x="1324" y="1545"/>
                  </a:lnTo>
                  <a:cubicBezTo>
                    <a:pt x="1366" y="1573"/>
                    <a:pt x="1421" y="1588"/>
                    <a:pt x="1481" y="1588"/>
                  </a:cubicBezTo>
                  <a:cubicBezTo>
                    <a:pt x="1553" y="1588"/>
                    <a:pt x="1632" y="1565"/>
                    <a:pt x="1702" y="1513"/>
                  </a:cubicBezTo>
                  <a:cubicBezTo>
                    <a:pt x="1859" y="1356"/>
                    <a:pt x="2048" y="1261"/>
                    <a:pt x="2269" y="1198"/>
                  </a:cubicBezTo>
                  <a:cubicBezTo>
                    <a:pt x="2426" y="1135"/>
                    <a:pt x="2489" y="977"/>
                    <a:pt x="2489" y="883"/>
                  </a:cubicBezTo>
                  <a:lnTo>
                    <a:pt x="2489" y="757"/>
                  </a:lnTo>
                  <a:close/>
                  <a:moveTo>
                    <a:pt x="2174" y="1"/>
                  </a:moveTo>
                  <a:cubicBezTo>
                    <a:pt x="1985" y="1"/>
                    <a:pt x="1828" y="158"/>
                    <a:pt x="1828" y="379"/>
                  </a:cubicBezTo>
                  <a:lnTo>
                    <a:pt x="1828" y="599"/>
                  </a:lnTo>
                  <a:cubicBezTo>
                    <a:pt x="1702" y="631"/>
                    <a:pt x="1576" y="725"/>
                    <a:pt x="1513" y="788"/>
                  </a:cubicBezTo>
                  <a:lnTo>
                    <a:pt x="1324" y="694"/>
                  </a:lnTo>
                  <a:cubicBezTo>
                    <a:pt x="1265" y="658"/>
                    <a:pt x="1192" y="641"/>
                    <a:pt x="1122" y="641"/>
                  </a:cubicBezTo>
                  <a:cubicBezTo>
                    <a:pt x="1004" y="641"/>
                    <a:pt x="890" y="690"/>
                    <a:pt x="851" y="788"/>
                  </a:cubicBezTo>
                  <a:lnTo>
                    <a:pt x="126" y="2017"/>
                  </a:lnTo>
                  <a:cubicBezTo>
                    <a:pt x="63" y="2175"/>
                    <a:pt x="95" y="2427"/>
                    <a:pt x="253" y="2490"/>
                  </a:cubicBezTo>
                  <a:lnTo>
                    <a:pt x="442" y="2616"/>
                  </a:lnTo>
                  <a:lnTo>
                    <a:pt x="442" y="2994"/>
                  </a:lnTo>
                  <a:lnTo>
                    <a:pt x="253" y="3120"/>
                  </a:lnTo>
                  <a:cubicBezTo>
                    <a:pt x="95" y="3214"/>
                    <a:pt x="0" y="3435"/>
                    <a:pt x="126" y="3592"/>
                  </a:cubicBezTo>
                  <a:lnTo>
                    <a:pt x="851" y="4821"/>
                  </a:lnTo>
                  <a:cubicBezTo>
                    <a:pt x="894" y="4928"/>
                    <a:pt x="1024" y="4991"/>
                    <a:pt x="1152" y="4991"/>
                  </a:cubicBezTo>
                  <a:cubicBezTo>
                    <a:pt x="1213" y="4991"/>
                    <a:pt x="1273" y="4977"/>
                    <a:pt x="1324" y="4947"/>
                  </a:cubicBezTo>
                  <a:lnTo>
                    <a:pt x="1513" y="4821"/>
                  </a:lnTo>
                  <a:cubicBezTo>
                    <a:pt x="1639" y="4884"/>
                    <a:pt x="1733" y="4979"/>
                    <a:pt x="1828" y="5010"/>
                  </a:cubicBezTo>
                  <a:lnTo>
                    <a:pt x="1828" y="5262"/>
                  </a:lnTo>
                  <a:cubicBezTo>
                    <a:pt x="1828" y="5451"/>
                    <a:pt x="1985" y="5609"/>
                    <a:pt x="2174" y="5609"/>
                  </a:cubicBezTo>
                  <a:lnTo>
                    <a:pt x="3592" y="5609"/>
                  </a:lnTo>
                  <a:cubicBezTo>
                    <a:pt x="3781" y="5609"/>
                    <a:pt x="3939" y="5451"/>
                    <a:pt x="3939" y="5262"/>
                  </a:cubicBezTo>
                  <a:lnTo>
                    <a:pt x="3939" y="5010"/>
                  </a:lnTo>
                  <a:cubicBezTo>
                    <a:pt x="4065" y="4979"/>
                    <a:pt x="4191" y="4884"/>
                    <a:pt x="4254" y="4821"/>
                  </a:cubicBezTo>
                  <a:lnTo>
                    <a:pt x="4474" y="4947"/>
                  </a:lnTo>
                  <a:cubicBezTo>
                    <a:pt x="4524" y="4967"/>
                    <a:pt x="4580" y="4978"/>
                    <a:pt x="4637" y="4978"/>
                  </a:cubicBezTo>
                  <a:cubicBezTo>
                    <a:pt x="4759" y="4978"/>
                    <a:pt x="4882" y="4929"/>
                    <a:pt x="4947" y="4821"/>
                  </a:cubicBezTo>
                  <a:lnTo>
                    <a:pt x="5640" y="3592"/>
                  </a:lnTo>
                  <a:cubicBezTo>
                    <a:pt x="5734" y="3435"/>
                    <a:pt x="5671" y="3214"/>
                    <a:pt x="5514" y="3120"/>
                  </a:cubicBezTo>
                  <a:lnTo>
                    <a:pt x="5325" y="2994"/>
                  </a:lnTo>
                  <a:lnTo>
                    <a:pt x="5325" y="2616"/>
                  </a:lnTo>
                  <a:lnTo>
                    <a:pt x="5514" y="2490"/>
                  </a:lnTo>
                  <a:cubicBezTo>
                    <a:pt x="5671" y="2427"/>
                    <a:pt x="5766" y="2206"/>
                    <a:pt x="5640" y="2017"/>
                  </a:cubicBezTo>
                  <a:lnTo>
                    <a:pt x="4947" y="788"/>
                  </a:lnTo>
                  <a:cubicBezTo>
                    <a:pt x="4887" y="689"/>
                    <a:pt x="4777" y="627"/>
                    <a:pt x="4664" y="627"/>
                  </a:cubicBezTo>
                  <a:cubicBezTo>
                    <a:pt x="4598" y="627"/>
                    <a:pt x="4532" y="648"/>
                    <a:pt x="4474" y="694"/>
                  </a:cubicBezTo>
                  <a:lnTo>
                    <a:pt x="4254" y="788"/>
                  </a:lnTo>
                  <a:cubicBezTo>
                    <a:pt x="4159" y="725"/>
                    <a:pt x="4033" y="631"/>
                    <a:pt x="3939" y="599"/>
                  </a:cubicBezTo>
                  <a:lnTo>
                    <a:pt x="3939" y="379"/>
                  </a:lnTo>
                  <a:cubicBezTo>
                    <a:pt x="3939" y="158"/>
                    <a:pt x="3781" y="1"/>
                    <a:pt x="35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3"/>
            <p:cNvSpPr/>
            <p:nvPr/>
          </p:nvSpPr>
          <p:spPr>
            <a:xfrm>
              <a:off x="-48150350" y="2422325"/>
              <a:ext cx="52775" cy="52800"/>
            </a:xfrm>
            <a:custGeom>
              <a:avLst/>
              <a:gdLst/>
              <a:ahLst/>
              <a:cxnLst/>
              <a:rect l="l" t="t" r="r" b="b"/>
              <a:pathLst>
                <a:path w="2111" h="2112" extrusionOk="0">
                  <a:moveTo>
                    <a:pt x="1040" y="662"/>
                  </a:moveTo>
                  <a:cubicBezTo>
                    <a:pt x="1260" y="662"/>
                    <a:pt x="1418" y="820"/>
                    <a:pt x="1418" y="1009"/>
                  </a:cubicBezTo>
                  <a:cubicBezTo>
                    <a:pt x="1418" y="1198"/>
                    <a:pt x="1260" y="1355"/>
                    <a:pt x="1040" y="1355"/>
                  </a:cubicBezTo>
                  <a:cubicBezTo>
                    <a:pt x="851" y="1355"/>
                    <a:pt x="693" y="1198"/>
                    <a:pt x="693" y="1009"/>
                  </a:cubicBezTo>
                  <a:cubicBezTo>
                    <a:pt x="693" y="820"/>
                    <a:pt x="851" y="662"/>
                    <a:pt x="1040" y="662"/>
                  </a:cubicBezTo>
                  <a:close/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639"/>
                    <a:pt x="473" y="2111"/>
                    <a:pt x="1040" y="2111"/>
                  </a:cubicBezTo>
                  <a:cubicBezTo>
                    <a:pt x="1639" y="2111"/>
                    <a:pt x="2111" y="1639"/>
                    <a:pt x="2111" y="1040"/>
                  </a:cubicBezTo>
                  <a:cubicBezTo>
                    <a:pt x="2111" y="473"/>
                    <a:pt x="1639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44"/>
          <p:cNvSpPr txBox="1">
            <a:spLocks noGrp="1"/>
          </p:cNvSpPr>
          <p:nvPr>
            <p:ph type="ctrTitle"/>
          </p:nvPr>
        </p:nvSpPr>
        <p:spPr>
          <a:xfrm>
            <a:off x="311700" y="0"/>
            <a:ext cx="8520600" cy="94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DECISION-MAKING CYCLE</a:t>
            </a:r>
            <a:endParaRPr dirty="0">
              <a:solidFill>
                <a:schemeClr val="tx1"/>
              </a:solidFill>
            </a:endParaRPr>
          </a:p>
        </p:txBody>
      </p:sp>
      <p:cxnSp>
        <p:nvCxnSpPr>
          <p:cNvPr id="498" name="Google Shape;498;p44"/>
          <p:cNvCxnSpPr/>
          <p:nvPr/>
        </p:nvCxnSpPr>
        <p:spPr>
          <a:xfrm>
            <a:off x="311700" y="647250"/>
            <a:ext cx="85206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9" name="Google Shape;499;p44"/>
          <p:cNvSpPr/>
          <p:nvPr/>
        </p:nvSpPr>
        <p:spPr>
          <a:xfrm>
            <a:off x="3066000" y="949800"/>
            <a:ext cx="3012000" cy="949800"/>
          </a:xfrm>
          <a:prstGeom prst="rect">
            <a:avLst/>
          </a:prstGeom>
          <a:solidFill>
            <a:srgbClr val="1DA3D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44"/>
          <p:cNvSpPr/>
          <p:nvPr/>
        </p:nvSpPr>
        <p:spPr>
          <a:xfrm>
            <a:off x="5820300" y="2359950"/>
            <a:ext cx="3012000" cy="949800"/>
          </a:xfrm>
          <a:prstGeom prst="rect">
            <a:avLst/>
          </a:prstGeom>
          <a:solidFill>
            <a:srgbClr val="1DA3D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44"/>
          <p:cNvSpPr/>
          <p:nvPr/>
        </p:nvSpPr>
        <p:spPr>
          <a:xfrm>
            <a:off x="4776375" y="3879350"/>
            <a:ext cx="3012000" cy="949800"/>
          </a:xfrm>
          <a:prstGeom prst="rect">
            <a:avLst/>
          </a:prstGeom>
          <a:solidFill>
            <a:schemeClr val="tx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44"/>
          <p:cNvSpPr/>
          <p:nvPr/>
        </p:nvSpPr>
        <p:spPr>
          <a:xfrm>
            <a:off x="1210175" y="3879350"/>
            <a:ext cx="3012000" cy="949800"/>
          </a:xfrm>
          <a:prstGeom prst="rect">
            <a:avLst/>
          </a:prstGeom>
          <a:solidFill>
            <a:schemeClr val="tx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44"/>
          <p:cNvSpPr/>
          <p:nvPr/>
        </p:nvSpPr>
        <p:spPr>
          <a:xfrm>
            <a:off x="311700" y="2359950"/>
            <a:ext cx="3012000" cy="949800"/>
          </a:xfrm>
          <a:prstGeom prst="rect">
            <a:avLst/>
          </a:prstGeom>
          <a:solidFill>
            <a:schemeClr val="tx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44"/>
          <p:cNvSpPr txBox="1"/>
          <p:nvPr/>
        </p:nvSpPr>
        <p:spPr>
          <a:xfrm>
            <a:off x="3069875" y="956450"/>
            <a:ext cx="3012000" cy="949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05" name="Google Shape;505;p44"/>
          <p:cNvSpPr txBox="1"/>
          <p:nvPr/>
        </p:nvSpPr>
        <p:spPr>
          <a:xfrm>
            <a:off x="3066000" y="1366975"/>
            <a:ext cx="3012000" cy="4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lt1"/>
                </a:solidFill>
                <a:latin typeface="+mn-lt"/>
                <a:ea typeface="Proxima Nova"/>
                <a:cs typeface="Proxima Nova"/>
                <a:sym typeface="Proxima Nova"/>
              </a:rPr>
              <a:t>KNOWING I NEED TO MAKE A CHOICE</a:t>
            </a:r>
            <a:endParaRPr sz="1500" dirty="0">
              <a:solidFill>
                <a:schemeClr val="lt1"/>
              </a:solidFill>
              <a:latin typeface="+mn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506" name="Google Shape;506;p44"/>
          <p:cNvSpPr txBox="1"/>
          <p:nvPr/>
        </p:nvSpPr>
        <p:spPr>
          <a:xfrm>
            <a:off x="5820300" y="2359950"/>
            <a:ext cx="3012000" cy="949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lt1"/>
                </a:solidFill>
                <a:latin typeface="+mn-lt"/>
                <a:ea typeface="Proxima Nova"/>
                <a:cs typeface="Proxima Nova"/>
                <a:sym typeface="Proxima Nova"/>
              </a:rPr>
              <a:t>UNDERSTANDING MYSELF, OPTIONS, DECISION-MAKING, AND THOUGHTS</a:t>
            </a:r>
            <a:endParaRPr sz="1500" dirty="0">
              <a:solidFill>
                <a:schemeClr val="lt1"/>
              </a:solidFill>
              <a:latin typeface="+mn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507" name="Google Shape;507;p44"/>
          <p:cNvSpPr txBox="1"/>
          <p:nvPr/>
        </p:nvSpPr>
        <p:spPr>
          <a:xfrm>
            <a:off x="4776374" y="3879350"/>
            <a:ext cx="3012000" cy="949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lt1"/>
                </a:solidFill>
                <a:latin typeface="+mn-lt"/>
                <a:ea typeface="Proxima Nova"/>
                <a:cs typeface="Proxima Nova"/>
                <a:sym typeface="Proxima Nova"/>
              </a:rPr>
              <a:t>EXPANDING AND NARROWING YOUR OPTIONS</a:t>
            </a:r>
            <a:endParaRPr sz="1500" dirty="0">
              <a:solidFill>
                <a:schemeClr val="lt1"/>
              </a:solidFill>
              <a:latin typeface="+mn-lt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508" name="Google Shape;508;p44"/>
          <p:cNvCxnSpPr/>
          <p:nvPr/>
        </p:nvCxnSpPr>
        <p:spPr>
          <a:xfrm rot="10800000">
            <a:off x="4264525" y="4269600"/>
            <a:ext cx="469500" cy="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09" name="Google Shape;509;p44"/>
          <p:cNvCxnSpPr/>
          <p:nvPr/>
        </p:nvCxnSpPr>
        <p:spPr>
          <a:xfrm flipH="1">
            <a:off x="7939075" y="3505025"/>
            <a:ext cx="645000" cy="10560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10" name="Google Shape;510;p44"/>
          <p:cNvCxnSpPr/>
          <p:nvPr/>
        </p:nvCxnSpPr>
        <p:spPr>
          <a:xfrm>
            <a:off x="6375050" y="1214625"/>
            <a:ext cx="1042500" cy="8805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11" name="Google Shape;511;p44"/>
          <p:cNvCxnSpPr/>
          <p:nvPr/>
        </p:nvCxnSpPr>
        <p:spPr>
          <a:xfrm rot="10800000">
            <a:off x="447775" y="3472025"/>
            <a:ext cx="611700" cy="11220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12" name="Google Shape;512;p44"/>
          <p:cNvCxnSpPr/>
          <p:nvPr/>
        </p:nvCxnSpPr>
        <p:spPr>
          <a:xfrm rot="10800000" flipH="1">
            <a:off x="1210175" y="1214625"/>
            <a:ext cx="1042500" cy="8805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13" name="Google Shape;513;p44"/>
          <p:cNvCxnSpPr/>
          <p:nvPr/>
        </p:nvCxnSpPr>
        <p:spPr>
          <a:xfrm>
            <a:off x="3058325" y="1442100"/>
            <a:ext cx="3035100" cy="9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45"/>
          <p:cNvSpPr txBox="1"/>
          <p:nvPr/>
        </p:nvSpPr>
        <p:spPr>
          <a:xfrm>
            <a:off x="23175" y="23175"/>
            <a:ext cx="9144000" cy="9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tx1"/>
                </a:solidFill>
                <a:latin typeface="+mj-lt"/>
                <a:ea typeface="Proxima Nova"/>
                <a:cs typeface="Proxima Nova"/>
                <a:sym typeface="Proxima Nova"/>
              </a:rPr>
              <a:t>EXPANDING AND NARROWING OPTIONS</a:t>
            </a:r>
            <a:endParaRPr sz="3000" b="1" dirty="0">
              <a:solidFill>
                <a:schemeClr val="tx1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519" name="Google Shape;519;p45"/>
          <p:cNvSpPr txBox="1">
            <a:spLocks noGrp="1"/>
          </p:cNvSpPr>
          <p:nvPr>
            <p:ph type="subTitle" idx="1"/>
          </p:nvPr>
        </p:nvSpPr>
        <p:spPr>
          <a:xfrm>
            <a:off x="5458879" y="1952957"/>
            <a:ext cx="1889400" cy="2130000"/>
          </a:xfrm>
          <a:prstGeom prst="rect">
            <a:avLst/>
          </a:prstGeom>
          <a:solidFill>
            <a:schemeClr val="tx2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REDUCE LIST TO </a:t>
            </a:r>
            <a:endParaRPr sz="1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3 - 5 OPTIONS</a:t>
            </a:r>
            <a:endParaRPr sz="1400" dirty="0"/>
          </a:p>
        </p:txBody>
      </p:sp>
      <p:sp>
        <p:nvSpPr>
          <p:cNvPr id="520" name="Google Shape;520;p45"/>
          <p:cNvSpPr txBox="1">
            <a:spLocks noGrp="1"/>
          </p:cNvSpPr>
          <p:nvPr>
            <p:ph type="subTitle" idx="2"/>
          </p:nvPr>
        </p:nvSpPr>
        <p:spPr>
          <a:xfrm>
            <a:off x="1978976" y="1952957"/>
            <a:ext cx="1889400" cy="2130000"/>
          </a:xfrm>
          <a:prstGeom prst="rect">
            <a:avLst/>
          </a:prstGeom>
          <a:solidFill>
            <a:schemeClr val="tx2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BRAINSTORMING TO EXPAND LIST OF POSSIBLE OPTIONS</a:t>
            </a:r>
            <a:endParaRPr sz="1400" dirty="0"/>
          </a:p>
        </p:txBody>
      </p:sp>
      <p:sp>
        <p:nvSpPr>
          <p:cNvPr id="521" name="Google Shape;521;p45"/>
          <p:cNvSpPr txBox="1">
            <a:spLocks noGrp="1"/>
          </p:cNvSpPr>
          <p:nvPr>
            <p:ph type="ctrTitle"/>
          </p:nvPr>
        </p:nvSpPr>
        <p:spPr>
          <a:xfrm>
            <a:off x="5318175" y="1682925"/>
            <a:ext cx="21708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tx1"/>
                </a:solidFill>
              </a:rPr>
              <a:t>NARROWING</a:t>
            </a:r>
            <a:endParaRPr sz="1800" b="1" dirty="0">
              <a:solidFill>
                <a:schemeClr val="tx1"/>
              </a:solidFill>
            </a:endParaRPr>
          </a:p>
        </p:txBody>
      </p:sp>
      <p:sp>
        <p:nvSpPr>
          <p:cNvPr id="522" name="Google Shape;522;p45"/>
          <p:cNvSpPr txBox="1">
            <a:spLocks noGrp="1"/>
          </p:cNvSpPr>
          <p:nvPr>
            <p:ph type="ctrTitle" idx="4"/>
          </p:nvPr>
        </p:nvSpPr>
        <p:spPr>
          <a:xfrm>
            <a:off x="1978976" y="1682913"/>
            <a:ext cx="18894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tx1"/>
                </a:solidFill>
              </a:rPr>
              <a:t>EXPANDING</a:t>
            </a:r>
            <a:endParaRPr sz="1800" b="1" dirty="0">
              <a:solidFill>
                <a:schemeClr val="tx1"/>
              </a:solidFill>
            </a:endParaRPr>
          </a:p>
        </p:txBody>
      </p:sp>
      <p:sp>
        <p:nvSpPr>
          <p:cNvPr id="525" name="Google Shape;525;p45"/>
          <p:cNvSpPr/>
          <p:nvPr/>
        </p:nvSpPr>
        <p:spPr>
          <a:xfrm>
            <a:off x="4328957" y="2357159"/>
            <a:ext cx="669341" cy="660798"/>
          </a:xfrm>
          <a:custGeom>
            <a:avLst/>
            <a:gdLst/>
            <a:ahLst/>
            <a:cxnLst/>
            <a:rect l="l" t="t" r="r" b="b"/>
            <a:pathLst>
              <a:path w="27895" h="27539" extrusionOk="0">
                <a:moveTo>
                  <a:pt x="13948" y="5618"/>
                </a:moveTo>
                <a:cubicBezTo>
                  <a:pt x="14712" y="5618"/>
                  <a:pt x="15412" y="5745"/>
                  <a:pt x="16176" y="5936"/>
                </a:cubicBezTo>
                <a:cubicBezTo>
                  <a:pt x="19679" y="6955"/>
                  <a:pt x="22099" y="10139"/>
                  <a:pt x="22099" y="13833"/>
                </a:cubicBezTo>
                <a:cubicBezTo>
                  <a:pt x="22099" y="14533"/>
                  <a:pt x="21972" y="15298"/>
                  <a:pt x="21781" y="16062"/>
                </a:cubicBezTo>
                <a:cubicBezTo>
                  <a:pt x="20802" y="19631"/>
                  <a:pt x="17534" y="22003"/>
                  <a:pt x="13953" y="22003"/>
                </a:cubicBezTo>
                <a:cubicBezTo>
                  <a:pt x="13572" y="22003"/>
                  <a:pt x="13187" y="21976"/>
                  <a:pt x="12801" y="21921"/>
                </a:cubicBezTo>
                <a:cubicBezTo>
                  <a:pt x="8725" y="21411"/>
                  <a:pt x="5732" y="17909"/>
                  <a:pt x="5732" y="13833"/>
                </a:cubicBezTo>
                <a:cubicBezTo>
                  <a:pt x="5732" y="13069"/>
                  <a:pt x="5860" y="12304"/>
                  <a:pt x="6051" y="11604"/>
                </a:cubicBezTo>
                <a:cubicBezTo>
                  <a:pt x="7070" y="8038"/>
                  <a:pt x="10254" y="5618"/>
                  <a:pt x="13948" y="5618"/>
                </a:cubicBezTo>
                <a:close/>
                <a:moveTo>
                  <a:pt x="13928" y="0"/>
                </a:moveTo>
                <a:cubicBezTo>
                  <a:pt x="13059" y="0"/>
                  <a:pt x="12192" y="87"/>
                  <a:pt x="11336" y="268"/>
                </a:cubicBezTo>
                <a:lnTo>
                  <a:pt x="11655" y="1860"/>
                </a:lnTo>
                <a:cubicBezTo>
                  <a:pt x="10381" y="2115"/>
                  <a:pt x="9171" y="2497"/>
                  <a:pt x="8089" y="3134"/>
                </a:cubicBezTo>
                <a:lnTo>
                  <a:pt x="7261" y="1733"/>
                </a:lnTo>
                <a:cubicBezTo>
                  <a:pt x="5350" y="2752"/>
                  <a:pt x="3758" y="4217"/>
                  <a:pt x="2484" y="6000"/>
                </a:cubicBezTo>
                <a:lnTo>
                  <a:pt x="3885" y="6955"/>
                </a:lnTo>
                <a:cubicBezTo>
                  <a:pt x="3121" y="7974"/>
                  <a:pt x="2612" y="9120"/>
                  <a:pt x="2293" y="10394"/>
                </a:cubicBezTo>
                <a:lnTo>
                  <a:pt x="701" y="9948"/>
                </a:lnTo>
                <a:lnTo>
                  <a:pt x="701" y="10012"/>
                </a:lnTo>
                <a:cubicBezTo>
                  <a:pt x="64" y="12050"/>
                  <a:pt x="1" y="14215"/>
                  <a:pt x="383" y="16317"/>
                </a:cubicBezTo>
                <a:lnTo>
                  <a:pt x="1975" y="15998"/>
                </a:lnTo>
                <a:cubicBezTo>
                  <a:pt x="2230" y="17272"/>
                  <a:pt x="2612" y="18482"/>
                  <a:pt x="3249" y="19564"/>
                </a:cubicBezTo>
                <a:lnTo>
                  <a:pt x="1848" y="20392"/>
                </a:lnTo>
                <a:cubicBezTo>
                  <a:pt x="2866" y="22303"/>
                  <a:pt x="4331" y="23959"/>
                  <a:pt x="6114" y="25169"/>
                </a:cubicBezTo>
                <a:lnTo>
                  <a:pt x="7070" y="23831"/>
                </a:lnTo>
                <a:cubicBezTo>
                  <a:pt x="8089" y="24532"/>
                  <a:pt x="9235" y="25041"/>
                  <a:pt x="10445" y="25423"/>
                </a:cubicBezTo>
                <a:lnTo>
                  <a:pt x="10063" y="27015"/>
                </a:lnTo>
                <a:lnTo>
                  <a:pt x="10190" y="27015"/>
                </a:lnTo>
                <a:cubicBezTo>
                  <a:pt x="11436" y="27355"/>
                  <a:pt x="12704" y="27538"/>
                  <a:pt x="13981" y="27538"/>
                </a:cubicBezTo>
                <a:cubicBezTo>
                  <a:pt x="14858" y="27538"/>
                  <a:pt x="15740" y="27452"/>
                  <a:pt x="16622" y="27270"/>
                </a:cubicBezTo>
                <a:lnTo>
                  <a:pt x="16304" y="25678"/>
                </a:lnTo>
                <a:cubicBezTo>
                  <a:pt x="17514" y="25423"/>
                  <a:pt x="18724" y="24978"/>
                  <a:pt x="19870" y="24404"/>
                </a:cubicBezTo>
                <a:lnTo>
                  <a:pt x="20634" y="25805"/>
                </a:lnTo>
                <a:cubicBezTo>
                  <a:pt x="22545" y="24723"/>
                  <a:pt x="24137" y="23258"/>
                  <a:pt x="25347" y="21475"/>
                </a:cubicBezTo>
                <a:lnTo>
                  <a:pt x="24010" y="20583"/>
                </a:lnTo>
                <a:cubicBezTo>
                  <a:pt x="24710" y="19501"/>
                  <a:pt x="25283" y="18354"/>
                  <a:pt x="25602" y="17144"/>
                </a:cubicBezTo>
                <a:lnTo>
                  <a:pt x="27194" y="17590"/>
                </a:lnTo>
                <a:cubicBezTo>
                  <a:pt x="27767" y="15489"/>
                  <a:pt x="27894" y="13323"/>
                  <a:pt x="27449" y="11222"/>
                </a:cubicBezTo>
                <a:lnTo>
                  <a:pt x="27449" y="11222"/>
                </a:lnTo>
                <a:lnTo>
                  <a:pt x="25856" y="11477"/>
                </a:lnTo>
                <a:cubicBezTo>
                  <a:pt x="25602" y="10267"/>
                  <a:pt x="25220" y="9057"/>
                  <a:pt x="24583" y="7910"/>
                </a:cubicBezTo>
                <a:lnTo>
                  <a:pt x="25984" y="7146"/>
                </a:lnTo>
                <a:cubicBezTo>
                  <a:pt x="24965" y="5236"/>
                  <a:pt x="23500" y="3580"/>
                  <a:pt x="21653" y="2370"/>
                </a:cubicBezTo>
                <a:lnTo>
                  <a:pt x="20762" y="3707"/>
                </a:lnTo>
                <a:cubicBezTo>
                  <a:pt x="19743" y="3007"/>
                  <a:pt x="18533" y="2497"/>
                  <a:pt x="17323" y="2115"/>
                </a:cubicBezTo>
                <a:lnTo>
                  <a:pt x="17769" y="523"/>
                </a:lnTo>
                <a:lnTo>
                  <a:pt x="17705" y="523"/>
                </a:lnTo>
                <a:cubicBezTo>
                  <a:pt x="16459" y="183"/>
                  <a:pt x="15191" y="0"/>
                  <a:pt x="1392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26" name="Google Shape;526;p45"/>
          <p:cNvCxnSpPr/>
          <p:nvPr/>
        </p:nvCxnSpPr>
        <p:spPr>
          <a:xfrm>
            <a:off x="311700" y="647250"/>
            <a:ext cx="85206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7" name="Google Shape;527;p45"/>
          <p:cNvSpPr txBox="1"/>
          <p:nvPr/>
        </p:nvSpPr>
        <p:spPr>
          <a:xfrm>
            <a:off x="4411475" y="1475763"/>
            <a:ext cx="5043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VS</a:t>
            </a:r>
            <a:endParaRPr sz="1800"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46"/>
          <p:cNvSpPr txBox="1">
            <a:spLocks noGrp="1"/>
          </p:cNvSpPr>
          <p:nvPr>
            <p:ph type="ctrTitle"/>
          </p:nvPr>
        </p:nvSpPr>
        <p:spPr>
          <a:xfrm>
            <a:off x="311700" y="0"/>
            <a:ext cx="8520600" cy="94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DECISION-MAKING CYCLE</a:t>
            </a:r>
            <a:endParaRPr dirty="0">
              <a:solidFill>
                <a:schemeClr val="tx1"/>
              </a:solidFill>
            </a:endParaRPr>
          </a:p>
        </p:txBody>
      </p:sp>
      <p:cxnSp>
        <p:nvCxnSpPr>
          <p:cNvPr id="540" name="Google Shape;540;p46"/>
          <p:cNvCxnSpPr/>
          <p:nvPr/>
        </p:nvCxnSpPr>
        <p:spPr>
          <a:xfrm>
            <a:off x="311700" y="647250"/>
            <a:ext cx="85206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41" name="Google Shape;541;p46"/>
          <p:cNvSpPr/>
          <p:nvPr/>
        </p:nvSpPr>
        <p:spPr>
          <a:xfrm>
            <a:off x="3066000" y="949800"/>
            <a:ext cx="3012000" cy="949800"/>
          </a:xfrm>
          <a:prstGeom prst="rect">
            <a:avLst/>
          </a:prstGeom>
          <a:solidFill>
            <a:srgbClr val="1DA3D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46"/>
          <p:cNvSpPr/>
          <p:nvPr/>
        </p:nvSpPr>
        <p:spPr>
          <a:xfrm>
            <a:off x="5820300" y="2359950"/>
            <a:ext cx="3012000" cy="949800"/>
          </a:xfrm>
          <a:prstGeom prst="rect">
            <a:avLst/>
          </a:prstGeom>
          <a:solidFill>
            <a:srgbClr val="1DA3D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46"/>
          <p:cNvSpPr/>
          <p:nvPr/>
        </p:nvSpPr>
        <p:spPr>
          <a:xfrm>
            <a:off x="4776375" y="3879350"/>
            <a:ext cx="3012000" cy="949800"/>
          </a:xfrm>
          <a:prstGeom prst="rect">
            <a:avLst/>
          </a:prstGeom>
          <a:solidFill>
            <a:srgbClr val="1DA3D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46"/>
          <p:cNvSpPr/>
          <p:nvPr/>
        </p:nvSpPr>
        <p:spPr>
          <a:xfrm>
            <a:off x="1210175" y="3879350"/>
            <a:ext cx="3012000" cy="949800"/>
          </a:xfrm>
          <a:prstGeom prst="rect">
            <a:avLst/>
          </a:prstGeom>
          <a:solidFill>
            <a:schemeClr val="tx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46"/>
          <p:cNvSpPr/>
          <p:nvPr/>
        </p:nvSpPr>
        <p:spPr>
          <a:xfrm>
            <a:off x="311700" y="2359950"/>
            <a:ext cx="3012000" cy="949800"/>
          </a:xfrm>
          <a:prstGeom prst="rect">
            <a:avLst/>
          </a:prstGeom>
          <a:solidFill>
            <a:schemeClr val="tx2"/>
          </a:solidFill>
          <a:ln w="9525" cap="flat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46"/>
          <p:cNvSpPr txBox="1"/>
          <p:nvPr/>
        </p:nvSpPr>
        <p:spPr>
          <a:xfrm>
            <a:off x="3069875" y="956450"/>
            <a:ext cx="3012000" cy="9498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47" name="Google Shape;547;p46"/>
          <p:cNvSpPr txBox="1"/>
          <p:nvPr/>
        </p:nvSpPr>
        <p:spPr>
          <a:xfrm>
            <a:off x="3066000" y="1366975"/>
            <a:ext cx="3012000" cy="4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lt1"/>
                </a:solidFill>
                <a:latin typeface="+mn-lt"/>
                <a:ea typeface="Proxima Nova"/>
                <a:cs typeface="Proxima Nova"/>
                <a:sym typeface="Proxima Nova"/>
              </a:rPr>
              <a:t>KNOWING YOU NEED TO MAKE A CHOICE</a:t>
            </a:r>
          </a:p>
        </p:txBody>
      </p:sp>
      <p:sp>
        <p:nvSpPr>
          <p:cNvPr id="548" name="Google Shape;548;p46"/>
          <p:cNvSpPr txBox="1"/>
          <p:nvPr/>
        </p:nvSpPr>
        <p:spPr>
          <a:xfrm>
            <a:off x="5820300" y="2359950"/>
            <a:ext cx="3012000" cy="9498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lt1"/>
                </a:solidFill>
                <a:latin typeface="+mn-lt"/>
                <a:ea typeface="Proxima Nova"/>
                <a:cs typeface="Proxima Nova"/>
                <a:sym typeface="Proxima Nova"/>
              </a:rPr>
              <a:t>UNDERSTANDING YOURSELF, OPTIONS, DECISION-MAKING, AND THOUGHTS</a:t>
            </a:r>
          </a:p>
        </p:txBody>
      </p:sp>
      <p:sp>
        <p:nvSpPr>
          <p:cNvPr id="549" name="Google Shape;549;p46"/>
          <p:cNvSpPr txBox="1"/>
          <p:nvPr/>
        </p:nvSpPr>
        <p:spPr>
          <a:xfrm>
            <a:off x="4776375" y="3879350"/>
            <a:ext cx="3012000" cy="949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lt1"/>
                </a:solidFill>
                <a:latin typeface="+mn-lt"/>
                <a:ea typeface="Proxima Nova"/>
                <a:cs typeface="Proxima Nova"/>
                <a:sym typeface="Proxima Nova"/>
              </a:rPr>
              <a:t>EXPANDING AND NARROWING YOUR OPTIONS</a:t>
            </a:r>
          </a:p>
        </p:txBody>
      </p:sp>
      <p:sp>
        <p:nvSpPr>
          <p:cNvPr id="550" name="Google Shape;550;p46"/>
          <p:cNvSpPr txBox="1"/>
          <p:nvPr/>
        </p:nvSpPr>
        <p:spPr>
          <a:xfrm>
            <a:off x="1210175" y="3879350"/>
            <a:ext cx="3012000" cy="949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CA" sz="1500" dirty="0">
                <a:solidFill>
                  <a:schemeClr val="lt1"/>
                </a:solidFill>
                <a:latin typeface="+mn-lt"/>
                <a:ea typeface="Proxima Nova"/>
                <a:cs typeface="Proxima Nova"/>
                <a:sym typeface="Proxima Nova"/>
              </a:rPr>
              <a:t>PRIORITIZING YOUR OPTIONS</a:t>
            </a:r>
          </a:p>
        </p:txBody>
      </p:sp>
      <p:cxnSp>
        <p:nvCxnSpPr>
          <p:cNvPr id="551" name="Google Shape;551;p46"/>
          <p:cNvCxnSpPr/>
          <p:nvPr/>
        </p:nvCxnSpPr>
        <p:spPr>
          <a:xfrm rot="10800000">
            <a:off x="4264525" y="4269600"/>
            <a:ext cx="469500" cy="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52" name="Google Shape;552;p46"/>
          <p:cNvCxnSpPr/>
          <p:nvPr/>
        </p:nvCxnSpPr>
        <p:spPr>
          <a:xfrm flipH="1">
            <a:off x="7939075" y="3505025"/>
            <a:ext cx="645000" cy="10560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53" name="Google Shape;553;p46"/>
          <p:cNvCxnSpPr/>
          <p:nvPr/>
        </p:nvCxnSpPr>
        <p:spPr>
          <a:xfrm>
            <a:off x="6375050" y="1214625"/>
            <a:ext cx="1042500" cy="8805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54" name="Google Shape;554;p46"/>
          <p:cNvCxnSpPr/>
          <p:nvPr/>
        </p:nvCxnSpPr>
        <p:spPr>
          <a:xfrm rot="10800000">
            <a:off x="447775" y="3472025"/>
            <a:ext cx="611700" cy="11220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55" name="Google Shape;555;p46"/>
          <p:cNvCxnSpPr/>
          <p:nvPr/>
        </p:nvCxnSpPr>
        <p:spPr>
          <a:xfrm rot="10800000" flipH="1">
            <a:off x="1210175" y="1214625"/>
            <a:ext cx="1042500" cy="8805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56" name="Google Shape;556;p46"/>
          <p:cNvCxnSpPr/>
          <p:nvPr/>
        </p:nvCxnSpPr>
        <p:spPr>
          <a:xfrm>
            <a:off x="3058325" y="1442100"/>
            <a:ext cx="3035100" cy="9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47"/>
          <p:cNvSpPr txBox="1">
            <a:spLocks noGrp="1"/>
          </p:cNvSpPr>
          <p:nvPr>
            <p:ph type="ctrTitle"/>
          </p:nvPr>
        </p:nvSpPr>
        <p:spPr>
          <a:xfrm>
            <a:off x="311700" y="0"/>
            <a:ext cx="8520600" cy="94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PRIORITIZING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562" name="Google Shape;562;p47"/>
          <p:cNvSpPr txBox="1">
            <a:spLocks noGrp="1"/>
          </p:cNvSpPr>
          <p:nvPr>
            <p:ph type="ctrTitle" idx="16"/>
          </p:nvPr>
        </p:nvSpPr>
        <p:spPr>
          <a:xfrm>
            <a:off x="290167" y="1786727"/>
            <a:ext cx="2800500" cy="1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tx2"/>
                </a:solidFill>
                <a:latin typeface="+mn-lt"/>
              </a:rPr>
              <a:t>YOURSELF</a:t>
            </a:r>
            <a:endParaRPr sz="1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63" name="Google Shape;563;p47"/>
          <p:cNvSpPr txBox="1">
            <a:spLocks noGrp="1"/>
          </p:cNvSpPr>
          <p:nvPr>
            <p:ph type="ctrTitle" idx="17"/>
          </p:nvPr>
        </p:nvSpPr>
        <p:spPr>
          <a:xfrm>
            <a:off x="311704" y="3022624"/>
            <a:ext cx="2800500" cy="1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chemeClr val="tx2"/>
                </a:solidFill>
                <a:latin typeface="+mn-lt"/>
              </a:rPr>
              <a:t>CULTURAL GROUP</a:t>
            </a:r>
            <a:endParaRPr sz="1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64" name="Google Shape;564;p47"/>
          <p:cNvSpPr txBox="1">
            <a:spLocks noGrp="1"/>
          </p:cNvSpPr>
          <p:nvPr>
            <p:ph type="ctrTitle" idx="18"/>
          </p:nvPr>
        </p:nvSpPr>
        <p:spPr>
          <a:xfrm>
            <a:off x="100013" y="4053627"/>
            <a:ext cx="3012191" cy="2048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chemeClr val="tx2"/>
                </a:solidFill>
                <a:latin typeface="+mn-lt"/>
              </a:rPr>
              <a:t>COSTS/BENEFITS/RANK OPTIONS</a:t>
            </a:r>
            <a:endParaRPr sz="1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65" name="Google Shape;565;p47"/>
          <p:cNvSpPr txBox="1">
            <a:spLocks noGrp="1"/>
          </p:cNvSpPr>
          <p:nvPr>
            <p:ph type="ctrTitle" idx="19"/>
          </p:nvPr>
        </p:nvSpPr>
        <p:spPr>
          <a:xfrm>
            <a:off x="6203070" y="1788227"/>
            <a:ext cx="24078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chemeClr val="tx2"/>
                </a:solidFill>
                <a:latin typeface="+mn-lt"/>
              </a:rPr>
              <a:t>FAMILY</a:t>
            </a:r>
            <a:endParaRPr sz="1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66" name="Google Shape;566;p47"/>
          <p:cNvSpPr txBox="1">
            <a:spLocks noGrp="1"/>
          </p:cNvSpPr>
          <p:nvPr>
            <p:ph type="ctrTitle" idx="20"/>
          </p:nvPr>
        </p:nvSpPr>
        <p:spPr>
          <a:xfrm>
            <a:off x="6203070" y="2874688"/>
            <a:ext cx="24078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chemeClr val="tx2"/>
                </a:solidFill>
                <a:latin typeface="+mn-lt"/>
              </a:rPr>
              <a:t>COMMUNITY/SOCIETY</a:t>
            </a:r>
            <a:endParaRPr sz="1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67" name="Google Shape;567;p47"/>
          <p:cNvSpPr txBox="1">
            <a:spLocks noGrp="1"/>
          </p:cNvSpPr>
          <p:nvPr>
            <p:ph type="ctrTitle" idx="21"/>
          </p:nvPr>
        </p:nvSpPr>
        <p:spPr>
          <a:xfrm>
            <a:off x="6203070" y="4053627"/>
            <a:ext cx="24078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chemeClr val="tx2"/>
                </a:solidFill>
                <a:latin typeface="+mn-lt"/>
              </a:rPr>
              <a:t>SELECT 1ST OPTION</a:t>
            </a:r>
            <a:endParaRPr sz="1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68" name="Google Shape;568;p47"/>
          <p:cNvSpPr/>
          <p:nvPr/>
        </p:nvSpPr>
        <p:spPr>
          <a:xfrm>
            <a:off x="5131971" y="3847905"/>
            <a:ext cx="428938" cy="428938"/>
          </a:xfrm>
          <a:custGeom>
            <a:avLst/>
            <a:gdLst/>
            <a:ahLst/>
            <a:cxnLst/>
            <a:rect l="l" t="t" r="r" b="b"/>
            <a:pathLst>
              <a:path w="40939" h="40939" extrusionOk="0">
                <a:moveTo>
                  <a:pt x="30304" y="11246"/>
                </a:moveTo>
                <a:cubicBezTo>
                  <a:pt x="30541" y="11246"/>
                  <a:pt x="30777" y="11336"/>
                  <a:pt x="30957" y="11515"/>
                </a:cubicBezTo>
                <a:lnTo>
                  <a:pt x="32261" y="12820"/>
                </a:lnTo>
                <a:cubicBezTo>
                  <a:pt x="32686" y="13114"/>
                  <a:pt x="32686" y="13701"/>
                  <a:pt x="32294" y="14060"/>
                </a:cubicBezTo>
                <a:lnTo>
                  <a:pt x="17419" y="29522"/>
                </a:lnTo>
                <a:cubicBezTo>
                  <a:pt x="17224" y="29717"/>
                  <a:pt x="17061" y="29783"/>
                  <a:pt x="16767" y="29783"/>
                </a:cubicBezTo>
                <a:cubicBezTo>
                  <a:pt x="16473" y="29783"/>
                  <a:pt x="16212" y="29717"/>
                  <a:pt x="16115" y="29522"/>
                </a:cubicBezTo>
                <a:lnTo>
                  <a:pt x="8840" y="21693"/>
                </a:lnTo>
                <a:lnTo>
                  <a:pt x="8645" y="21497"/>
                </a:lnTo>
                <a:cubicBezTo>
                  <a:pt x="8449" y="21269"/>
                  <a:pt x="8351" y="21040"/>
                  <a:pt x="8351" y="20812"/>
                </a:cubicBezTo>
                <a:cubicBezTo>
                  <a:pt x="8351" y="20616"/>
                  <a:pt x="8449" y="20388"/>
                  <a:pt x="8645" y="20192"/>
                </a:cubicBezTo>
                <a:lnTo>
                  <a:pt x="9949" y="18888"/>
                </a:lnTo>
                <a:cubicBezTo>
                  <a:pt x="10129" y="18692"/>
                  <a:pt x="10365" y="18594"/>
                  <a:pt x="10602" y="18594"/>
                </a:cubicBezTo>
                <a:cubicBezTo>
                  <a:pt x="10838" y="18594"/>
                  <a:pt x="11075" y="18692"/>
                  <a:pt x="11254" y="18888"/>
                </a:cubicBezTo>
                <a:lnTo>
                  <a:pt x="11352" y="18953"/>
                </a:lnTo>
                <a:lnTo>
                  <a:pt x="16441" y="24466"/>
                </a:lnTo>
                <a:cubicBezTo>
                  <a:pt x="16539" y="24563"/>
                  <a:pt x="16653" y="24612"/>
                  <a:pt x="16767" y="24612"/>
                </a:cubicBezTo>
                <a:cubicBezTo>
                  <a:pt x="16881" y="24612"/>
                  <a:pt x="16995" y="24563"/>
                  <a:pt x="17093" y="24466"/>
                </a:cubicBezTo>
                <a:lnTo>
                  <a:pt x="29554" y="11515"/>
                </a:lnTo>
                <a:lnTo>
                  <a:pt x="29652" y="11515"/>
                </a:lnTo>
                <a:cubicBezTo>
                  <a:pt x="29831" y="11336"/>
                  <a:pt x="30068" y="11246"/>
                  <a:pt x="30304" y="11246"/>
                </a:cubicBezTo>
                <a:close/>
                <a:moveTo>
                  <a:pt x="20486" y="1"/>
                </a:moveTo>
                <a:cubicBezTo>
                  <a:pt x="9134" y="1"/>
                  <a:pt x="0" y="9134"/>
                  <a:pt x="0" y="20453"/>
                </a:cubicBezTo>
                <a:cubicBezTo>
                  <a:pt x="0" y="31805"/>
                  <a:pt x="9134" y="40939"/>
                  <a:pt x="20486" y="40939"/>
                </a:cubicBezTo>
                <a:cubicBezTo>
                  <a:pt x="31805" y="40939"/>
                  <a:pt x="40938" y="31805"/>
                  <a:pt x="40938" y="20453"/>
                </a:cubicBezTo>
                <a:cubicBezTo>
                  <a:pt x="40938" y="9134"/>
                  <a:pt x="31870" y="1"/>
                  <a:pt x="20486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grpSp>
        <p:nvGrpSpPr>
          <p:cNvPr id="569" name="Google Shape;569;p47"/>
          <p:cNvGrpSpPr/>
          <p:nvPr/>
        </p:nvGrpSpPr>
        <p:grpSpPr>
          <a:xfrm>
            <a:off x="5106349" y="1614961"/>
            <a:ext cx="432964" cy="431586"/>
            <a:chOff x="5812000" y="2553488"/>
            <a:chExt cx="769850" cy="767400"/>
          </a:xfrm>
          <a:solidFill>
            <a:schemeClr val="tx1"/>
          </a:solidFill>
        </p:grpSpPr>
        <p:sp>
          <p:nvSpPr>
            <p:cNvPr id="570" name="Google Shape;570;p47"/>
            <p:cNvSpPr/>
            <p:nvPr/>
          </p:nvSpPr>
          <p:spPr>
            <a:xfrm>
              <a:off x="5858475" y="2553488"/>
              <a:ext cx="150900" cy="150900"/>
            </a:xfrm>
            <a:custGeom>
              <a:avLst/>
              <a:gdLst/>
              <a:ahLst/>
              <a:cxnLst/>
              <a:rect l="l" t="t" r="r" b="b"/>
              <a:pathLst>
                <a:path w="6036" h="6036" extrusionOk="0">
                  <a:moveTo>
                    <a:pt x="3034" y="1"/>
                  </a:moveTo>
                  <a:cubicBezTo>
                    <a:pt x="1338" y="1"/>
                    <a:pt x="0" y="1338"/>
                    <a:pt x="0" y="3002"/>
                  </a:cubicBezTo>
                  <a:cubicBezTo>
                    <a:pt x="0" y="4665"/>
                    <a:pt x="1338" y="6035"/>
                    <a:pt x="3034" y="6035"/>
                  </a:cubicBezTo>
                  <a:cubicBezTo>
                    <a:pt x="4698" y="6035"/>
                    <a:pt x="6035" y="4665"/>
                    <a:pt x="6035" y="3002"/>
                  </a:cubicBezTo>
                  <a:cubicBezTo>
                    <a:pt x="6035" y="1338"/>
                    <a:pt x="4698" y="1"/>
                    <a:pt x="30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71" name="Google Shape;571;p47"/>
            <p:cNvSpPr/>
            <p:nvPr/>
          </p:nvSpPr>
          <p:spPr>
            <a:xfrm>
              <a:off x="5812000" y="2732888"/>
              <a:ext cx="244675" cy="425725"/>
            </a:xfrm>
            <a:custGeom>
              <a:avLst/>
              <a:gdLst/>
              <a:ahLst/>
              <a:cxnLst/>
              <a:rect l="l" t="t" r="r" b="b"/>
              <a:pathLst>
                <a:path w="9787" h="17029" extrusionOk="0">
                  <a:moveTo>
                    <a:pt x="1501" y="1"/>
                  </a:moveTo>
                  <a:cubicBezTo>
                    <a:pt x="685" y="1"/>
                    <a:pt x="0" y="686"/>
                    <a:pt x="0" y="1501"/>
                  </a:cubicBezTo>
                  <a:lnTo>
                    <a:pt x="0" y="7993"/>
                  </a:lnTo>
                  <a:cubicBezTo>
                    <a:pt x="33" y="8808"/>
                    <a:pt x="685" y="9493"/>
                    <a:pt x="1501" y="9493"/>
                  </a:cubicBezTo>
                  <a:lnTo>
                    <a:pt x="1794" y="9493"/>
                  </a:lnTo>
                  <a:lnTo>
                    <a:pt x="1794" y="15528"/>
                  </a:lnTo>
                  <a:cubicBezTo>
                    <a:pt x="1794" y="16343"/>
                    <a:pt x="2479" y="17028"/>
                    <a:pt x="3295" y="17028"/>
                  </a:cubicBezTo>
                  <a:lnTo>
                    <a:pt x="6459" y="17028"/>
                  </a:lnTo>
                  <a:cubicBezTo>
                    <a:pt x="7274" y="17028"/>
                    <a:pt x="7992" y="16343"/>
                    <a:pt x="7992" y="15528"/>
                  </a:cubicBezTo>
                  <a:lnTo>
                    <a:pt x="7992" y="15169"/>
                  </a:lnTo>
                  <a:cubicBezTo>
                    <a:pt x="7698" y="14647"/>
                    <a:pt x="7535" y="14027"/>
                    <a:pt x="7535" y="13408"/>
                  </a:cubicBezTo>
                  <a:lnTo>
                    <a:pt x="7535" y="5546"/>
                  </a:lnTo>
                  <a:cubicBezTo>
                    <a:pt x="7535" y="3981"/>
                    <a:pt x="8481" y="2676"/>
                    <a:pt x="9786" y="2121"/>
                  </a:cubicBezTo>
                  <a:lnTo>
                    <a:pt x="9786" y="1501"/>
                  </a:lnTo>
                  <a:cubicBezTo>
                    <a:pt x="9786" y="686"/>
                    <a:pt x="9068" y="1"/>
                    <a:pt x="82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72" name="Google Shape;572;p47"/>
            <p:cNvSpPr/>
            <p:nvPr/>
          </p:nvSpPr>
          <p:spPr>
            <a:xfrm>
              <a:off x="6384475" y="2553488"/>
              <a:ext cx="150875" cy="150900"/>
            </a:xfrm>
            <a:custGeom>
              <a:avLst/>
              <a:gdLst/>
              <a:ahLst/>
              <a:cxnLst/>
              <a:rect l="l" t="t" r="r" b="b"/>
              <a:pathLst>
                <a:path w="6035" h="6036" extrusionOk="0">
                  <a:moveTo>
                    <a:pt x="3034" y="1"/>
                  </a:moveTo>
                  <a:cubicBezTo>
                    <a:pt x="1338" y="1"/>
                    <a:pt x="0" y="1338"/>
                    <a:pt x="0" y="3002"/>
                  </a:cubicBezTo>
                  <a:cubicBezTo>
                    <a:pt x="0" y="4665"/>
                    <a:pt x="1338" y="6035"/>
                    <a:pt x="3034" y="6035"/>
                  </a:cubicBezTo>
                  <a:cubicBezTo>
                    <a:pt x="4698" y="6035"/>
                    <a:pt x="6035" y="4665"/>
                    <a:pt x="6035" y="3002"/>
                  </a:cubicBezTo>
                  <a:cubicBezTo>
                    <a:pt x="6035" y="1338"/>
                    <a:pt x="4698" y="1"/>
                    <a:pt x="30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73" name="Google Shape;573;p47"/>
            <p:cNvSpPr/>
            <p:nvPr/>
          </p:nvSpPr>
          <p:spPr>
            <a:xfrm>
              <a:off x="6337975" y="2732088"/>
              <a:ext cx="243875" cy="425700"/>
            </a:xfrm>
            <a:custGeom>
              <a:avLst/>
              <a:gdLst/>
              <a:ahLst/>
              <a:cxnLst/>
              <a:rect l="l" t="t" r="r" b="b"/>
              <a:pathLst>
                <a:path w="9755" h="17028" extrusionOk="0">
                  <a:moveTo>
                    <a:pt x="1501" y="0"/>
                  </a:moveTo>
                  <a:cubicBezTo>
                    <a:pt x="653" y="0"/>
                    <a:pt x="1" y="685"/>
                    <a:pt x="1" y="1501"/>
                  </a:cubicBezTo>
                  <a:lnTo>
                    <a:pt x="1" y="2121"/>
                  </a:lnTo>
                  <a:cubicBezTo>
                    <a:pt x="1338" y="2675"/>
                    <a:pt x="2219" y="4013"/>
                    <a:pt x="2219" y="5546"/>
                  </a:cubicBezTo>
                  <a:lnTo>
                    <a:pt x="2219" y="13407"/>
                  </a:lnTo>
                  <a:cubicBezTo>
                    <a:pt x="2219" y="14027"/>
                    <a:pt x="2056" y="14614"/>
                    <a:pt x="1795" y="15169"/>
                  </a:cubicBezTo>
                  <a:lnTo>
                    <a:pt x="1795" y="15527"/>
                  </a:lnTo>
                  <a:cubicBezTo>
                    <a:pt x="1795" y="16343"/>
                    <a:pt x="2480" y="17028"/>
                    <a:pt x="3296" y="17028"/>
                  </a:cubicBezTo>
                  <a:lnTo>
                    <a:pt x="6460" y="17028"/>
                  </a:lnTo>
                  <a:cubicBezTo>
                    <a:pt x="7275" y="17028"/>
                    <a:pt x="7960" y="16343"/>
                    <a:pt x="7960" y="15527"/>
                  </a:cubicBezTo>
                  <a:lnTo>
                    <a:pt x="7960" y="9493"/>
                  </a:lnTo>
                  <a:lnTo>
                    <a:pt x="8254" y="9493"/>
                  </a:lnTo>
                  <a:cubicBezTo>
                    <a:pt x="9069" y="9493"/>
                    <a:pt x="9754" y="8808"/>
                    <a:pt x="9754" y="7992"/>
                  </a:cubicBezTo>
                  <a:lnTo>
                    <a:pt x="9754" y="1501"/>
                  </a:lnTo>
                  <a:cubicBezTo>
                    <a:pt x="9754" y="685"/>
                    <a:pt x="9069" y="0"/>
                    <a:pt x="82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74" name="Google Shape;574;p47"/>
            <p:cNvSpPr/>
            <p:nvPr/>
          </p:nvSpPr>
          <p:spPr>
            <a:xfrm>
              <a:off x="6057450" y="2834013"/>
              <a:ext cx="279750" cy="486875"/>
            </a:xfrm>
            <a:custGeom>
              <a:avLst/>
              <a:gdLst/>
              <a:ahLst/>
              <a:cxnLst/>
              <a:rect l="l" t="t" r="r" b="b"/>
              <a:pathLst>
                <a:path w="11190" h="19475" extrusionOk="0">
                  <a:moveTo>
                    <a:pt x="1501" y="1"/>
                  </a:moveTo>
                  <a:cubicBezTo>
                    <a:pt x="653" y="1"/>
                    <a:pt x="1" y="653"/>
                    <a:pt x="1" y="1501"/>
                  </a:cubicBezTo>
                  <a:lnTo>
                    <a:pt x="1" y="3948"/>
                  </a:lnTo>
                  <a:lnTo>
                    <a:pt x="1" y="9363"/>
                  </a:lnTo>
                  <a:cubicBezTo>
                    <a:pt x="1" y="10178"/>
                    <a:pt x="686" y="10863"/>
                    <a:pt x="1501" y="10863"/>
                  </a:cubicBezTo>
                  <a:lnTo>
                    <a:pt x="2088" y="10863"/>
                  </a:lnTo>
                  <a:lnTo>
                    <a:pt x="2088" y="17974"/>
                  </a:lnTo>
                  <a:cubicBezTo>
                    <a:pt x="2088" y="18790"/>
                    <a:pt x="2773" y="19475"/>
                    <a:pt x="3589" y="19475"/>
                  </a:cubicBezTo>
                  <a:lnTo>
                    <a:pt x="7601" y="19475"/>
                  </a:lnTo>
                  <a:cubicBezTo>
                    <a:pt x="8417" y="19475"/>
                    <a:pt x="9134" y="18790"/>
                    <a:pt x="9134" y="17974"/>
                  </a:cubicBezTo>
                  <a:lnTo>
                    <a:pt x="9134" y="10831"/>
                  </a:lnTo>
                  <a:lnTo>
                    <a:pt x="9689" y="10831"/>
                  </a:lnTo>
                  <a:cubicBezTo>
                    <a:pt x="10504" y="10831"/>
                    <a:pt x="11189" y="10146"/>
                    <a:pt x="11189" y="9330"/>
                  </a:cubicBezTo>
                  <a:lnTo>
                    <a:pt x="11189" y="3948"/>
                  </a:lnTo>
                  <a:lnTo>
                    <a:pt x="11189" y="1501"/>
                  </a:lnTo>
                  <a:cubicBezTo>
                    <a:pt x="11189" y="686"/>
                    <a:pt x="10504" y="1"/>
                    <a:pt x="96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75" name="Google Shape;575;p47"/>
            <p:cNvSpPr/>
            <p:nvPr/>
          </p:nvSpPr>
          <p:spPr>
            <a:xfrm>
              <a:off x="6108825" y="2627688"/>
              <a:ext cx="175375" cy="175375"/>
            </a:xfrm>
            <a:custGeom>
              <a:avLst/>
              <a:gdLst/>
              <a:ahLst/>
              <a:cxnLst/>
              <a:rect l="l" t="t" r="r" b="b"/>
              <a:pathLst>
                <a:path w="7015" h="7015" extrusionOk="0">
                  <a:moveTo>
                    <a:pt x="3524" y="1"/>
                  </a:moveTo>
                  <a:cubicBezTo>
                    <a:pt x="1599" y="1"/>
                    <a:pt x="1" y="1567"/>
                    <a:pt x="1" y="3524"/>
                  </a:cubicBezTo>
                  <a:cubicBezTo>
                    <a:pt x="1" y="5448"/>
                    <a:pt x="1599" y="7014"/>
                    <a:pt x="3524" y="7014"/>
                  </a:cubicBezTo>
                  <a:cubicBezTo>
                    <a:pt x="5448" y="7014"/>
                    <a:pt x="7014" y="5448"/>
                    <a:pt x="7014" y="3524"/>
                  </a:cubicBezTo>
                  <a:cubicBezTo>
                    <a:pt x="7014" y="1567"/>
                    <a:pt x="5448" y="1"/>
                    <a:pt x="3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576" name="Google Shape;576;p47"/>
          <p:cNvSpPr/>
          <p:nvPr/>
        </p:nvSpPr>
        <p:spPr>
          <a:xfrm>
            <a:off x="3558295" y="3845456"/>
            <a:ext cx="432968" cy="433836"/>
          </a:xfrm>
          <a:custGeom>
            <a:avLst/>
            <a:gdLst/>
            <a:ahLst/>
            <a:cxnLst/>
            <a:rect l="l" t="t" r="r" b="b"/>
            <a:pathLst>
              <a:path w="32426" h="32491" extrusionOk="0">
                <a:moveTo>
                  <a:pt x="15887" y="1"/>
                </a:moveTo>
                <a:lnTo>
                  <a:pt x="20649" y="4763"/>
                </a:lnTo>
                <a:lnTo>
                  <a:pt x="15887" y="9526"/>
                </a:lnTo>
                <a:lnTo>
                  <a:pt x="26749" y="9526"/>
                </a:lnTo>
                <a:lnTo>
                  <a:pt x="26749" y="15332"/>
                </a:lnTo>
                <a:lnTo>
                  <a:pt x="22933" y="15332"/>
                </a:lnTo>
                <a:lnTo>
                  <a:pt x="22933" y="19116"/>
                </a:lnTo>
                <a:lnTo>
                  <a:pt x="15332" y="19116"/>
                </a:lnTo>
                <a:lnTo>
                  <a:pt x="15332" y="22900"/>
                </a:lnTo>
                <a:lnTo>
                  <a:pt x="7667" y="22900"/>
                </a:lnTo>
                <a:lnTo>
                  <a:pt x="7667" y="26684"/>
                </a:lnTo>
                <a:lnTo>
                  <a:pt x="1" y="26684"/>
                </a:lnTo>
                <a:lnTo>
                  <a:pt x="1" y="32490"/>
                </a:lnTo>
                <a:lnTo>
                  <a:pt x="32425" y="32490"/>
                </a:lnTo>
                <a:lnTo>
                  <a:pt x="32425" y="15332"/>
                </a:lnTo>
                <a:lnTo>
                  <a:pt x="28641" y="15332"/>
                </a:lnTo>
                <a:lnTo>
                  <a:pt x="28641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577" name="Google Shape;577;p47"/>
          <p:cNvSpPr/>
          <p:nvPr/>
        </p:nvSpPr>
        <p:spPr>
          <a:xfrm>
            <a:off x="3537348" y="1687260"/>
            <a:ext cx="476178" cy="282154"/>
          </a:xfrm>
          <a:custGeom>
            <a:avLst/>
            <a:gdLst/>
            <a:ahLst/>
            <a:cxnLst/>
            <a:rect l="l" t="t" r="r" b="b"/>
            <a:pathLst>
              <a:path w="52356" h="31023" extrusionOk="0">
                <a:moveTo>
                  <a:pt x="26113" y="9614"/>
                </a:moveTo>
                <a:cubicBezTo>
                  <a:pt x="26000" y="9614"/>
                  <a:pt x="25885" y="9617"/>
                  <a:pt x="25771" y="9624"/>
                </a:cubicBezTo>
                <a:cubicBezTo>
                  <a:pt x="22835" y="9819"/>
                  <a:pt x="20453" y="12201"/>
                  <a:pt x="20290" y="15136"/>
                </a:cubicBezTo>
                <a:cubicBezTo>
                  <a:pt x="20069" y="18609"/>
                  <a:pt x="22811" y="21409"/>
                  <a:pt x="26211" y="21409"/>
                </a:cubicBezTo>
                <a:cubicBezTo>
                  <a:pt x="26324" y="21409"/>
                  <a:pt x="26438" y="21406"/>
                  <a:pt x="26553" y="21399"/>
                </a:cubicBezTo>
                <a:cubicBezTo>
                  <a:pt x="29489" y="21236"/>
                  <a:pt x="31903" y="18822"/>
                  <a:pt x="32066" y="15887"/>
                </a:cubicBezTo>
                <a:cubicBezTo>
                  <a:pt x="32256" y="12414"/>
                  <a:pt x="29513" y="9614"/>
                  <a:pt x="26113" y="9614"/>
                </a:cubicBezTo>
                <a:close/>
                <a:moveTo>
                  <a:pt x="26167" y="4544"/>
                </a:moveTo>
                <a:cubicBezTo>
                  <a:pt x="32458" y="4544"/>
                  <a:pt x="37499" y="9834"/>
                  <a:pt x="37122" y="16213"/>
                </a:cubicBezTo>
                <a:cubicBezTo>
                  <a:pt x="36763" y="21693"/>
                  <a:pt x="32360" y="26097"/>
                  <a:pt x="26880" y="26455"/>
                </a:cubicBezTo>
                <a:cubicBezTo>
                  <a:pt x="26637" y="26471"/>
                  <a:pt x="26396" y="26479"/>
                  <a:pt x="26157" y="26479"/>
                </a:cubicBezTo>
                <a:cubicBezTo>
                  <a:pt x="19866" y="26479"/>
                  <a:pt x="14826" y="21189"/>
                  <a:pt x="15234" y="14810"/>
                </a:cubicBezTo>
                <a:cubicBezTo>
                  <a:pt x="15560" y="9330"/>
                  <a:pt x="19997" y="4926"/>
                  <a:pt x="25444" y="4568"/>
                </a:cubicBezTo>
                <a:cubicBezTo>
                  <a:pt x="25687" y="4552"/>
                  <a:pt x="25928" y="4544"/>
                  <a:pt x="26167" y="4544"/>
                </a:cubicBezTo>
                <a:close/>
                <a:moveTo>
                  <a:pt x="26195" y="1"/>
                </a:moveTo>
                <a:cubicBezTo>
                  <a:pt x="16246" y="1"/>
                  <a:pt x="7242" y="5448"/>
                  <a:pt x="523" y="14256"/>
                </a:cubicBezTo>
                <a:cubicBezTo>
                  <a:pt x="1" y="15006"/>
                  <a:pt x="1" y="16017"/>
                  <a:pt x="523" y="16702"/>
                </a:cubicBezTo>
                <a:cubicBezTo>
                  <a:pt x="7177" y="25575"/>
                  <a:pt x="16246" y="31022"/>
                  <a:pt x="26195" y="31022"/>
                </a:cubicBezTo>
                <a:cubicBezTo>
                  <a:pt x="36144" y="31022"/>
                  <a:pt x="45147" y="25575"/>
                  <a:pt x="51834" y="16767"/>
                </a:cubicBezTo>
                <a:cubicBezTo>
                  <a:pt x="52356" y="16017"/>
                  <a:pt x="52356" y="15006"/>
                  <a:pt x="51834" y="14321"/>
                </a:cubicBezTo>
                <a:cubicBezTo>
                  <a:pt x="45147" y="5416"/>
                  <a:pt x="36144" y="1"/>
                  <a:pt x="26195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cxnSp>
        <p:nvCxnSpPr>
          <p:cNvPr id="578" name="Google Shape;578;p47"/>
          <p:cNvCxnSpPr/>
          <p:nvPr/>
        </p:nvCxnSpPr>
        <p:spPr>
          <a:xfrm>
            <a:off x="311700" y="647250"/>
            <a:ext cx="85206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1" name="Google Shape;581;p47"/>
          <p:cNvSpPr txBox="1"/>
          <p:nvPr/>
        </p:nvSpPr>
        <p:spPr>
          <a:xfrm>
            <a:off x="2053350" y="950275"/>
            <a:ext cx="5744400" cy="4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DETERMINING THE COSTS AND BENEFITS AS THEY PERTAIN TO:</a:t>
            </a:r>
            <a:endParaRPr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582" name="Google Shape;582;p47"/>
          <p:cNvGrpSpPr/>
          <p:nvPr/>
        </p:nvGrpSpPr>
        <p:grpSpPr>
          <a:xfrm>
            <a:off x="5084289" y="2628424"/>
            <a:ext cx="476620" cy="477540"/>
            <a:chOff x="-62890750" y="2296300"/>
            <a:chExt cx="330825" cy="317450"/>
          </a:xfrm>
          <a:solidFill>
            <a:schemeClr val="tx1"/>
          </a:solidFill>
        </p:grpSpPr>
        <p:sp>
          <p:nvSpPr>
            <p:cNvPr id="583" name="Google Shape;583;p47"/>
            <p:cNvSpPr/>
            <p:nvPr/>
          </p:nvSpPr>
          <p:spPr>
            <a:xfrm>
              <a:off x="-62890750" y="2296300"/>
              <a:ext cx="313500" cy="195375"/>
            </a:xfrm>
            <a:custGeom>
              <a:avLst/>
              <a:gdLst/>
              <a:ahLst/>
              <a:cxnLst/>
              <a:rect l="l" t="t" r="r" b="b"/>
              <a:pathLst>
                <a:path w="12540" h="7815" extrusionOk="0">
                  <a:moveTo>
                    <a:pt x="11437" y="2080"/>
                  </a:moveTo>
                  <a:lnTo>
                    <a:pt x="11658" y="2931"/>
                  </a:lnTo>
                  <a:lnTo>
                    <a:pt x="10776" y="2742"/>
                  </a:lnTo>
                  <a:lnTo>
                    <a:pt x="11437" y="2080"/>
                  </a:lnTo>
                  <a:close/>
                  <a:moveTo>
                    <a:pt x="6617" y="1"/>
                  </a:moveTo>
                  <a:cubicBezTo>
                    <a:pt x="4916" y="1"/>
                    <a:pt x="3340" y="662"/>
                    <a:pt x="2112" y="1828"/>
                  </a:cubicBezTo>
                  <a:cubicBezTo>
                    <a:pt x="663" y="3277"/>
                    <a:pt x="1" y="5420"/>
                    <a:pt x="379" y="7467"/>
                  </a:cubicBezTo>
                  <a:cubicBezTo>
                    <a:pt x="442" y="7656"/>
                    <a:pt x="568" y="7814"/>
                    <a:pt x="789" y="7814"/>
                  </a:cubicBezTo>
                  <a:lnTo>
                    <a:pt x="852" y="7814"/>
                  </a:lnTo>
                  <a:cubicBezTo>
                    <a:pt x="1104" y="7783"/>
                    <a:pt x="1198" y="7562"/>
                    <a:pt x="1167" y="7341"/>
                  </a:cubicBezTo>
                  <a:cubicBezTo>
                    <a:pt x="852" y="5577"/>
                    <a:pt x="1419" y="3718"/>
                    <a:pt x="2710" y="2458"/>
                  </a:cubicBezTo>
                  <a:cubicBezTo>
                    <a:pt x="3719" y="1450"/>
                    <a:pt x="5136" y="851"/>
                    <a:pt x="6617" y="851"/>
                  </a:cubicBezTo>
                  <a:cubicBezTo>
                    <a:pt x="7940" y="851"/>
                    <a:pt x="9200" y="1324"/>
                    <a:pt x="10177" y="2206"/>
                  </a:cubicBezTo>
                  <a:lnTo>
                    <a:pt x="9610" y="2773"/>
                  </a:lnTo>
                  <a:cubicBezTo>
                    <a:pt x="9484" y="2899"/>
                    <a:pt x="9452" y="3057"/>
                    <a:pt x="9484" y="3183"/>
                  </a:cubicBezTo>
                  <a:cubicBezTo>
                    <a:pt x="9515" y="3340"/>
                    <a:pt x="9641" y="3403"/>
                    <a:pt x="9799" y="3466"/>
                  </a:cubicBezTo>
                  <a:lnTo>
                    <a:pt x="12036" y="3939"/>
                  </a:lnTo>
                  <a:lnTo>
                    <a:pt x="12130" y="3939"/>
                  </a:lnTo>
                  <a:cubicBezTo>
                    <a:pt x="12225" y="3939"/>
                    <a:pt x="12319" y="3876"/>
                    <a:pt x="12382" y="3813"/>
                  </a:cubicBezTo>
                  <a:cubicBezTo>
                    <a:pt x="12508" y="3687"/>
                    <a:pt x="12540" y="3561"/>
                    <a:pt x="12508" y="3403"/>
                  </a:cubicBezTo>
                  <a:lnTo>
                    <a:pt x="12036" y="1167"/>
                  </a:lnTo>
                  <a:cubicBezTo>
                    <a:pt x="12004" y="1009"/>
                    <a:pt x="11878" y="883"/>
                    <a:pt x="11752" y="851"/>
                  </a:cubicBezTo>
                  <a:cubicBezTo>
                    <a:pt x="11715" y="844"/>
                    <a:pt x="11678" y="840"/>
                    <a:pt x="11642" y="840"/>
                  </a:cubicBezTo>
                  <a:cubicBezTo>
                    <a:pt x="11526" y="840"/>
                    <a:pt x="11422" y="881"/>
                    <a:pt x="11374" y="977"/>
                  </a:cubicBezTo>
                  <a:lnTo>
                    <a:pt x="10776" y="1576"/>
                  </a:lnTo>
                  <a:cubicBezTo>
                    <a:pt x="9641" y="536"/>
                    <a:pt x="8129" y="1"/>
                    <a:pt x="66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84" name="Google Shape;584;p47"/>
            <p:cNvSpPr/>
            <p:nvPr/>
          </p:nvSpPr>
          <p:spPr>
            <a:xfrm>
              <a:off x="-62874975" y="2417475"/>
              <a:ext cx="315050" cy="196275"/>
            </a:xfrm>
            <a:custGeom>
              <a:avLst/>
              <a:gdLst/>
              <a:ahLst/>
              <a:cxnLst/>
              <a:rect l="l" t="t" r="r" b="b"/>
              <a:pathLst>
                <a:path w="12602" h="7851" extrusionOk="0">
                  <a:moveTo>
                    <a:pt x="977" y="4857"/>
                  </a:moveTo>
                  <a:lnTo>
                    <a:pt x="1827" y="5078"/>
                  </a:lnTo>
                  <a:lnTo>
                    <a:pt x="1166" y="5739"/>
                  </a:lnTo>
                  <a:lnTo>
                    <a:pt x="977" y="4857"/>
                  </a:lnTo>
                  <a:close/>
                  <a:moveTo>
                    <a:pt x="11779" y="1"/>
                  </a:moveTo>
                  <a:cubicBezTo>
                    <a:pt x="11759" y="1"/>
                    <a:pt x="11739" y="2"/>
                    <a:pt x="11720" y="6"/>
                  </a:cubicBezTo>
                  <a:cubicBezTo>
                    <a:pt x="11499" y="69"/>
                    <a:pt x="11373" y="289"/>
                    <a:pt x="11405" y="478"/>
                  </a:cubicBezTo>
                  <a:cubicBezTo>
                    <a:pt x="11720" y="2274"/>
                    <a:pt x="11184" y="4101"/>
                    <a:pt x="9861" y="5361"/>
                  </a:cubicBezTo>
                  <a:cubicBezTo>
                    <a:pt x="8853" y="6401"/>
                    <a:pt x="7435" y="7000"/>
                    <a:pt x="5986" y="7000"/>
                  </a:cubicBezTo>
                  <a:cubicBezTo>
                    <a:pt x="4631" y="7000"/>
                    <a:pt x="3371" y="6527"/>
                    <a:pt x="2394" y="5645"/>
                  </a:cubicBezTo>
                  <a:lnTo>
                    <a:pt x="2993" y="5046"/>
                  </a:lnTo>
                  <a:cubicBezTo>
                    <a:pt x="3088" y="4952"/>
                    <a:pt x="3151" y="4794"/>
                    <a:pt x="3088" y="4668"/>
                  </a:cubicBezTo>
                  <a:cubicBezTo>
                    <a:pt x="3056" y="4511"/>
                    <a:pt x="2962" y="4416"/>
                    <a:pt x="2772" y="4385"/>
                  </a:cubicBezTo>
                  <a:lnTo>
                    <a:pt x="536" y="3912"/>
                  </a:lnTo>
                  <a:cubicBezTo>
                    <a:pt x="506" y="3905"/>
                    <a:pt x="476" y="3901"/>
                    <a:pt x="446" y="3901"/>
                  </a:cubicBezTo>
                  <a:cubicBezTo>
                    <a:pt x="350" y="3901"/>
                    <a:pt x="254" y="3942"/>
                    <a:pt x="158" y="4038"/>
                  </a:cubicBezTo>
                  <a:cubicBezTo>
                    <a:pt x="32" y="4164"/>
                    <a:pt x="0" y="4290"/>
                    <a:pt x="32" y="4448"/>
                  </a:cubicBezTo>
                  <a:lnTo>
                    <a:pt x="504" y="6685"/>
                  </a:lnTo>
                  <a:cubicBezTo>
                    <a:pt x="536" y="6842"/>
                    <a:pt x="662" y="6937"/>
                    <a:pt x="788" y="7000"/>
                  </a:cubicBezTo>
                  <a:lnTo>
                    <a:pt x="882" y="7000"/>
                  </a:lnTo>
                  <a:cubicBezTo>
                    <a:pt x="1008" y="7000"/>
                    <a:pt x="1103" y="6968"/>
                    <a:pt x="1166" y="6874"/>
                  </a:cubicBezTo>
                  <a:lnTo>
                    <a:pt x="1764" y="6275"/>
                  </a:lnTo>
                  <a:cubicBezTo>
                    <a:pt x="2899" y="7315"/>
                    <a:pt x="4411" y="7850"/>
                    <a:pt x="5923" y="7850"/>
                  </a:cubicBezTo>
                  <a:cubicBezTo>
                    <a:pt x="7624" y="7850"/>
                    <a:pt x="9200" y="7189"/>
                    <a:pt x="10428" y="6023"/>
                  </a:cubicBezTo>
                  <a:cubicBezTo>
                    <a:pt x="11909" y="4511"/>
                    <a:pt x="12602" y="2400"/>
                    <a:pt x="12192" y="321"/>
                  </a:cubicBezTo>
                  <a:cubicBezTo>
                    <a:pt x="12164" y="123"/>
                    <a:pt x="11958" y="1"/>
                    <a:pt x="117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85" name="Google Shape;585;p47"/>
            <p:cNvSpPr/>
            <p:nvPr/>
          </p:nvSpPr>
          <p:spPr>
            <a:xfrm>
              <a:off x="-62822225" y="2357750"/>
              <a:ext cx="193000" cy="192975"/>
            </a:xfrm>
            <a:custGeom>
              <a:avLst/>
              <a:gdLst/>
              <a:ahLst/>
              <a:cxnLst/>
              <a:rect l="l" t="t" r="r" b="b"/>
              <a:pathLst>
                <a:path w="7720" h="7719" extrusionOk="0">
                  <a:moveTo>
                    <a:pt x="2238" y="1323"/>
                  </a:moveTo>
                  <a:lnTo>
                    <a:pt x="2238" y="1323"/>
                  </a:lnTo>
                  <a:cubicBezTo>
                    <a:pt x="2143" y="1544"/>
                    <a:pt x="2049" y="1827"/>
                    <a:pt x="1986" y="2111"/>
                  </a:cubicBezTo>
                  <a:lnTo>
                    <a:pt x="1419" y="2111"/>
                  </a:lnTo>
                  <a:cubicBezTo>
                    <a:pt x="1671" y="1796"/>
                    <a:pt x="1923" y="1512"/>
                    <a:pt x="2238" y="1323"/>
                  </a:cubicBezTo>
                  <a:close/>
                  <a:moveTo>
                    <a:pt x="3466" y="1040"/>
                  </a:moveTo>
                  <a:lnTo>
                    <a:pt x="3466" y="2111"/>
                  </a:lnTo>
                  <a:lnTo>
                    <a:pt x="2836" y="2111"/>
                  </a:lnTo>
                  <a:cubicBezTo>
                    <a:pt x="2994" y="1575"/>
                    <a:pt x="3246" y="1229"/>
                    <a:pt x="3466" y="1040"/>
                  </a:cubicBezTo>
                  <a:close/>
                  <a:moveTo>
                    <a:pt x="4254" y="1040"/>
                  </a:moveTo>
                  <a:cubicBezTo>
                    <a:pt x="4538" y="1229"/>
                    <a:pt x="4727" y="1575"/>
                    <a:pt x="4884" y="2111"/>
                  </a:cubicBezTo>
                  <a:lnTo>
                    <a:pt x="4254" y="2111"/>
                  </a:lnTo>
                  <a:lnTo>
                    <a:pt x="4254" y="1040"/>
                  </a:lnTo>
                  <a:close/>
                  <a:moveTo>
                    <a:pt x="5483" y="1323"/>
                  </a:moveTo>
                  <a:lnTo>
                    <a:pt x="5483" y="1323"/>
                  </a:lnTo>
                  <a:cubicBezTo>
                    <a:pt x="5798" y="1512"/>
                    <a:pt x="6081" y="1796"/>
                    <a:pt x="6302" y="2111"/>
                  </a:cubicBezTo>
                  <a:lnTo>
                    <a:pt x="5766" y="2111"/>
                  </a:lnTo>
                  <a:cubicBezTo>
                    <a:pt x="5672" y="1827"/>
                    <a:pt x="5609" y="1544"/>
                    <a:pt x="5483" y="1323"/>
                  </a:cubicBezTo>
                  <a:close/>
                  <a:moveTo>
                    <a:pt x="1765" y="2930"/>
                  </a:moveTo>
                  <a:cubicBezTo>
                    <a:pt x="1734" y="3245"/>
                    <a:pt x="1702" y="3560"/>
                    <a:pt x="1702" y="3875"/>
                  </a:cubicBezTo>
                  <a:cubicBezTo>
                    <a:pt x="1702" y="4190"/>
                    <a:pt x="1734" y="4537"/>
                    <a:pt x="1765" y="4820"/>
                  </a:cubicBezTo>
                  <a:lnTo>
                    <a:pt x="978" y="4820"/>
                  </a:lnTo>
                  <a:cubicBezTo>
                    <a:pt x="883" y="4537"/>
                    <a:pt x="820" y="4222"/>
                    <a:pt x="820" y="3875"/>
                  </a:cubicBezTo>
                  <a:cubicBezTo>
                    <a:pt x="820" y="3497"/>
                    <a:pt x="883" y="3214"/>
                    <a:pt x="978" y="2930"/>
                  </a:cubicBezTo>
                  <a:close/>
                  <a:moveTo>
                    <a:pt x="5136" y="2930"/>
                  </a:moveTo>
                  <a:cubicBezTo>
                    <a:pt x="5168" y="3245"/>
                    <a:pt x="5199" y="3560"/>
                    <a:pt x="5199" y="3875"/>
                  </a:cubicBezTo>
                  <a:cubicBezTo>
                    <a:pt x="5199" y="4222"/>
                    <a:pt x="5168" y="4537"/>
                    <a:pt x="5136" y="4820"/>
                  </a:cubicBezTo>
                  <a:lnTo>
                    <a:pt x="4286" y="4820"/>
                  </a:lnTo>
                  <a:lnTo>
                    <a:pt x="4286" y="2930"/>
                  </a:lnTo>
                  <a:close/>
                  <a:moveTo>
                    <a:pt x="6743" y="2930"/>
                  </a:moveTo>
                  <a:cubicBezTo>
                    <a:pt x="6869" y="3245"/>
                    <a:pt x="6900" y="3560"/>
                    <a:pt x="6900" y="3875"/>
                  </a:cubicBezTo>
                  <a:cubicBezTo>
                    <a:pt x="6900" y="4222"/>
                    <a:pt x="6869" y="4537"/>
                    <a:pt x="6743" y="4820"/>
                  </a:cubicBezTo>
                  <a:lnTo>
                    <a:pt x="5955" y="4820"/>
                  </a:lnTo>
                  <a:cubicBezTo>
                    <a:pt x="5987" y="4505"/>
                    <a:pt x="6018" y="4190"/>
                    <a:pt x="6018" y="3875"/>
                  </a:cubicBezTo>
                  <a:cubicBezTo>
                    <a:pt x="6018" y="3560"/>
                    <a:pt x="5987" y="3214"/>
                    <a:pt x="5955" y="2930"/>
                  </a:cubicBezTo>
                  <a:close/>
                  <a:moveTo>
                    <a:pt x="3466" y="2930"/>
                  </a:moveTo>
                  <a:lnTo>
                    <a:pt x="3466" y="4852"/>
                  </a:lnTo>
                  <a:lnTo>
                    <a:pt x="2647" y="4852"/>
                  </a:lnTo>
                  <a:cubicBezTo>
                    <a:pt x="2553" y="4537"/>
                    <a:pt x="2553" y="4222"/>
                    <a:pt x="2553" y="3875"/>
                  </a:cubicBezTo>
                  <a:cubicBezTo>
                    <a:pt x="2553" y="3497"/>
                    <a:pt x="2616" y="3214"/>
                    <a:pt x="2647" y="2930"/>
                  </a:cubicBezTo>
                  <a:close/>
                  <a:moveTo>
                    <a:pt x="6302" y="5640"/>
                  </a:moveTo>
                  <a:cubicBezTo>
                    <a:pt x="6081" y="5955"/>
                    <a:pt x="5798" y="6238"/>
                    <a:pt x="5483" y="6427"/>
                  </a:cubicBezTo>
                  <a:cubicBezTo>
                    <a:pt x="5609" y="6207"/>
                    <a:pt x="5672" y="5923"/>
                    <a:pt x="5766" y="5640"/>
                  </a:cubicBezTo>
                  <a:close/>
                  <a:moveTo>
                    <a:pt x="1986" y="5671"/>
                  </a:moveTo>
                  <a:cubicBezTo>
                    <a:pt x="2049" y="5955"/>
                    <a:pt x="2143" y="6238"/>
                    <a:pt x="2238" y="6459"/>
                  </a:cubicBezTo>
                  <a:cubicBezTo>
                    <a:pt x="1923" y="6238"/>
                    <a:pt x="1671" y="5955"/>
                    <a:pt x="1419" y="5671"/>
                  </a:cubicBezTo>
                  <a:close/>
                  <a:moveTo>
                    <a:pt x="4916" y="5640"/>
                  </a:moveTo>
                  <a:cubicBezTo>
                    <a:pt x="4727" y="6144"/>
                    <a:pt x="4538" y="6522"/>
                    <a:pt x="4286" y="6711"/>
                  </a:cubicBezTo>
                  <a:lnTo>
                    <a:pt x="4286" y="5640"/>
                  </a:lnTo>
                  <a:close/>
                  <a:moveTo>
                    <a:pt x="3466" y="5671"/>
                  </a:moveTo>
                  <a:lnTo>
                    <a:pt x="3466" y="6742"/>
                  </a:lnTo>
                  <a:cubicBezTo>
                    <a:pt x="3246" y="6553"/>
                    <a:pt x="2994" y="6144"/>
                    <a:pt x="2836" y="5671"/>
                  </a:cubicBezTo>
                  <a:close/>
                  <a:moveTo>
                    <a:pt x="3876" y="0"/>
                  </a:moveTo>
                  <a:cubicBezTo>
                    <a:pt x="2301" y="0"/>
                    <a:pt x="915" y="945"/>
                    <a:pt x="316" y="2332"/>
                  </a:cubicBezTo>
                  <a:cubicBezTo>
                    <a:pt x="127" y="2804"/>
                    <a:pt x="1" y="3308"/>
                    <a:pt x="1" y="3875"/>
                  </a:cubicBezTo>
                  <a:cubicBezTo>
                    <a:pt x="1" y="4411"/>
                    <a:pt x="127" y="4946"/>
                    <a:pt x="316" y="5419"/>
                  </a:cubicBezTo>
                  <a:cubicBezTo>
                    <a:pt x="915" y="6774"/>
                    <a:pt x="2301" y="7719"/>
                    <a:pt x="3876" y="7719"/>
                  </a:cubicBezTo>
                  <a:cubicBezTo>
                    <a:pt x="5451" y="7719"/>
                    <a:pt x="6806" y="6774"/>
                    <a:pt x="7405" y="5419"/>
                  </a:cubicBezTo>
                  <a:cubicBezTo>
                    <a:pt x="7594" y="4946"/>
                    <a:pt x="7720" y="4411"/>
                    <a:pt x="7720" y="3875"/>
                  </a:cubicBezTo>
                  <a:cubicBezTo>
                    <a:pt x="7720" y="3308"/>
                    <a:pt x="7594" y="2804"/>
                    <a:pt x="7405" y="2332"/>
                  </a:cubicBezTo>
                  <a:cubicBezTo>
                    <a:pt x="6806" y="945"/>
                    <a:pt x="5451" y="0"/>
                    <a:pt x="38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586" name="Google Shape;586;p47"/>
          <p:cNvGrpSpPr/>
          <p:nvPr/>
        </p:nvGrpSpPr>
        <p:grpSpPr>
          <a:xfrm>
            <a:off x="3552141" y="2628545"/>
            <a:ext cx="445277" cy="442343"/>
            <a:chOff x="-4211975" y="2783850"/>
            <a:chExt cx="291450" cy="274100"/>
          </a:xfrm>
          <a:solidFill>
            <a:schemeClr val="tx1"/>
          </a:solidFill>
        </p:grpSpPr>
        <p:sp>
          <p:nvSpPr>
            <p:cNvPr id="587" name="Google Shape;587;p47"/>
            <p:cNvSpPr/>
            <p:nvPr/>
          </p:nvSpPr>
          <p:spPr>
            <a:xfrm>
              <a:off x="-4211975" y="2937125"/>
              <a:ext cx="291450" cy="120825"/>
            </a:xfrm>
            <a:custGeom>
              <a:avLst/>
              <a:gdLst/>
              <a:ahLst/>
              <a:cxnLst/>
              <a:rect l="l" t="t" r="r" b="b"/>
              <a:pathLst>
                <a:path w="11658" h="4833" extrusionOk="0">
                  <a:moveTo>
                    <a:pt x="978" y="706"/>
                  </a:moveTo>
                  <a:cubicBezTo>
                    <a:pt x="1167" y="706"/>
                    <a:pt x="1324" y="863"/>
                    <a:pt x="1324" y="1052"/>
                  </a:cubicBezTo>
                  <a:lnTo>
                    <a:pt x="1324" y="3762"/>
                  </a:lnTo>
                  <a:cubicBezTo>
                    <a:pt x="1324" y="3982"/>
                    <a:pt x="1167" y="4140"/>
                    <a:pt x="978" y="4140"/>
                  </a:cubicBezTo>
                  <a:lnTo>
                    <a:pt x="631" y="4140"/>
                  </a:lnTo>
                  <a:lnTo>
                    <a:pt x="631" y="706"/>
                  </a:lnTo>
                  <a:close/>
                  <a:moveTo>
                    <a:pt x="3866" y="717"/>
                  </a:moveTo>
                  <a:cubicBezTo>
                    <a:pt x="4374" y="717"/>
                    <a:pt x="4886" y="859"/>
                    <a:pt x="5325" y="1147"/>
                  </a:cubicBezTo>
                  <a:cubicBezTo>
                    <a:pt x="5672" y="1367"/>
                    <a:pt x="5703" y="1399"/>
                    <a:pt x="5829" y="1399"/>
                  </a:cubicBezTo>
                  <a:lnTo>
                    <a:pt x="7247" y="1399"/>
                  </a:lnTo>
                  <a:cubicBezTo>
                    <a:pt x="7436" y="1399"/>
                    <a:pt x="7594" y="1556"/>
                    <a:pt x="7594" y="1777"/>
                  </a:cubicBezTo>
                  <a:cubicBezTo>
                    <a:pt x="7594" y="1966"/>
                    <a:pt x="7436" y="2124"/>
                    <a:pt x="7247" y="2124"/>
                  </a:cubicBezTo>
                  <a:lnTo>
                    <a:pt x="4758" y="2124"/>
                  </a:lnTo>
                  <a:cubicBezTo>
                    <a:pt x="4380" y="2124"/>
                    <a:pt x="4034" y="2344"/>
                    <a:pt x="3845" y="2659"/>
                  </a:cubicBezTo>
                  <a:cubicBezTo>
                    <a:pt x="3782" y="2817"/>
                    <a:pt x="3845" y="3069"/>
                    <a:pt x="4002" y="3132"/>
                  </a:cubicBezTo>
                  <a:cubicBezTo>
                    <a:pt x="4045" y="3158"/>
                    <a:pt x="4096" y="3169"/>
                    <a:pt x="4148" y="3169"/>
                  </a:cubicBezTo>
                  <a:cubicBezTo>
                    <a:pt x="4284" y="3169"/>
                    <a:pt x="4429" y="3088"/>
                    <a:pt x="4475" y="2974"/>
                  </a:cubicBezTo>
                  <a:cubicBezTo>
                    <a:pt x="4538" y="2848"/>
                    <a:pt x="4632" y="2785"/>
                    <a:pt x="4790" y="2785"/>
                  </a:cubicBezTo>
                  <a:lnTo>
                    <a:pt x="7562" y="2785"/>
                  </a:lnTo>
                  <a:cubicBezTo>
                    <a:pt x="7783" y="2785"/>
                    <a:pt x="8003" y="2722"/>
                    <a:pt x="8192" y="2596"/>
                  </a:cubicBezTo>
                  <a:lnTo>
                    <a:pt x="10555" y="769"/>
                  </a:lnTo>
                  <a:cubicBezTo>
                    <a:pt x="10603" y="747"/>
                    <a:pt x="10649" y="737"/>
                    <a:pt x="10693" y="737"/>
                  </a:cubicBezTo>
                  <a:cubicBezTo>
                    <a:pt x="10969" y="737"/>
                    <a:pt x="11146" y="1123"/>
                    <a:pt x="10902" y="1367"/>
                  </a:cubicBezTo>
                  <a:cubicBezTo>
                    <a:pt x="10844" y="1406"/>
                    <a:pt x="10817" y="1419"/>
                    <a:pt x="10805" y="1419"/>
                  </a:cubicBezTo>
                  <a:cubicBezTo>
                    <a:pt x="10780" y="1419"/>
                    <a:pt x="10836" y="1354"/>
                    <a:pt x="10826" y="1354"/>
                  </a:cubicBezTo>
                  <a:cubicBezTo>
                    <a:pt x="10804" y="1354"/>
                    <a:pt x="10447" y="1686"/>
                    <a:pt x="8066" y="3856"/>
                  </a:cubicBezTo>
                  <a:cubicBezTo>
                    <a:pt x="7877" y="4014"/>
                    <a:pt x="7625" y="4140"/>
                    <a:pt x="7373" y="4140"/>
                  </a:cubicBezTo>
                  <a:lnTo>
                    <a:pt x="3435" y="4140"/>
                  </a:lnTo>
                  <a:cubicBezTo>
                    <a:pt x="2962" y="4140"/>
                    <a:pt x="2490" y="4014"/>
                    <a:pt x="2049" y="3825"/>
                  </a:cubicBezTo>
                  <a:lnTo>
                    <a:pt x="2049" y="1399"/>
                  </a:lnTo>
                  <a:lnTo>
                    <a:pt x="2332" y="1210"/>
                  </a:lnTo>
                  <a:cubicBezTo>
                    <a:pt x="2774" y="883"/>
                    <a:pt x="3318" y="717"/>
                    <a:pt x="3866" y="717"/>
                  </a:cubicBezTo>
                  <a:close/>
                  <a:moveTo>
                    <a:pt x="3817" y="0"/>
                  </a:moveTo>
                  <a:cubicBezTo>
                    <a:pt x="3151" y="0"/>
                    <a:pt x="2491" y="205"/>
                    <a:pt x="1923" y="611"/>
                  </a:cubicBezTo>
                  <a:cubicBezTo>
                    <a:pt x="1765" y="265"/>
                    <a:pt x="1419" y="13"/>
                    <a:pt x="1009" y="13"/>
                  </a:cubicBezTo>
                  <a:lnTo>
                    <a:pt x="348" y="13"/>
                  </a:lnTo>
                  <a:cubicBezTo>
                    <a:pt x="159" y="13"/>
                    <a:pt x="1" y="170"/>
                    <a:pt x="1" y="391"/>
                  </a:cubicBezTo>
                  <a:lnTo>
                    <a:pt x="1" y="4486"/>
                  </a:lnTo>
                  <a:cubicBezTo>
                    <a:pt x="1" y="4675"/>
                    <a:pt x="159" y="4833"/>
                    <a:pt x="348" y="4833"/>
                  </a:cubicBezTo>
                  <a:lnTo>
                    <a:pt x="1009" y="4833"/>
                  </a:lnTo>
                  <a:cubicBezTo>
                    <a:pt x="1324" y="4833"/>
                    <a:pt x="1608" y="4675"/>
                    <a:pt x="1797" y="4486"/>
                  </a:cubicBezTo>
                  <a:cubicBezTo>
                    <a:pt x="2332" y="4707"/>
                    <a:pt x="2868" y="4833"/>
                    <a:pt x="3435" y="4833"/>
                  </a:cubicBezTo>
                  <a:lnTo>
                    <a:pt x="7373" y="4833"/>
                  </a:lnTo>
                  <a:cubicBezTo>
                    <a:pt x="7783" y="4833"/>
                    <a:pt x="8192" y="4675"/>
                    <a:pt x="8507" y="4392"/>
                  </a:cubicBezTo>
                  <a:cubicBezTo>
                    <a:pt x="8539" y="4392"/>
                    <a:pt x="11217" y="1903"/>
                    <a:pt x="11248" y="1872"/>
                  </a:cubicBezTo>
                  <a:cubicBezTo>
                    <a:pt x="11406" y="1809"/>
                    <a:pt x="11658" y="1493"/>
                    <a:pt x="11658" y="1084"/>
                  </a:cubicBezTo>
                  <a:cubicBezTo>
                    <a:pt x="11658" y="454"/>
                    <a:pt x="11185" y="44"/>
                    <a:pt x="10618" y="44"/>
                  </a:cubicBezTo>
                  <a:cubicBezTo>
                    <a:pt x="10303" y="44"/>
                    <a:pt x="10051" y="202"/>
                    <a:pt x="9925" y="296"/>
                  </a:cubicBezTo>
                  <a:lnTo>
                    <a:pt x="8192" y="1619"/>
                  </a:lnTo>
                  <a:cubicBezTo>
                    <a:pt x="8098" y="1084"/>
                    <a:pt x="7688" y="706"/>
                    <a:pt x="7153" y="706"/>
                  </a:cubicBezTo>
                  <a:lnTo>
                    <a:pt x="5861" y="706"/>
                  </a:lnTo>
                  <a:lnTo>
                    <a:pt x="5640" y="548"/>
                  </a:lnTo>
                  <a:cubicBezTo>
                    <a:pt x="5075" y="182"/>
                    <a:pt x="4444" y="0"/>
                    <a:pt x="38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88" name="Google Shape;588;p47"/>
            <p:cNvSpPr/>
            <p:nvPr/>
          </p:nvSpPr>
          <p:spPr>
            <a:xfrm>
              <a:off x="-4109575" y="2783850"/>
              <a:ext cx="153625" cy="154400"/>
            </a:xfrm>
            <a:custGeom>
              <a:avLst/>
              <a:gdLst/>
              <a:ahLst/>
              <a:cxnLst/>
              <a:rect l="l" t="t" r="r" b="b"/>
              <a:pathLst>
                <a:path w="6145" h="6176" extrusionOk="0">
                  <a:moveTo>
                    <a:pt x="3057" y="693"/>
                  </a:moveTo>
                  <a:cubicBezTo>
                    <a:pt x="4411" y="693"/>
                    <a:pt x="5482" y="1765"/>
                    <a:pt x="5482" y="3088"/>
                  </a:cubicBezTo>
                  <a:cubicBezTo>
                    <a:pt x="5482" y="4442"/>
                    <a:pt x="4411" y="5482"/>
                    <a:pt x="3057" y="5482"/>
                  </a:cubicBezTo>
                  <a:cubicBezTo>
                    <a:pt x="1733" y="5482"/>
                    <a:pt x="662" y="4442"/>
                    <a:pt x="662" y="3088"/>
                  </a:cubicBezTo>
                  <a:cubicBezTo>
                    <a:pt x="662" y="1765"/>
                    <a:pt x="1733" y="693"/>
                    <a:pt x="3057" y="693"/>
                  </a:cubicBezTo>
                  <a:close/>
                  <a:moveTo>
                    <a:pt x="3057" y="0"/>
                  </a:moveTo>
                  <a:cubicBezTo>
                    <a:pt x="1387" y="0"/>
                    <a:pt x="1" y="1387"/>
                    <a:pt x="1" y="3088"/>
                  </a:cubicBezTo>
                  <a:cubicBezTo>
                    <a:pt x="1" y="4789"/>
                    <a:pt x="1387" y="6175"/>
                    <a:pt x="3057" y="6175"/>
                  </a:cubicBezTo>
                  <a:cubicBezTo>
                    <a:pt x="4758" y="6175"/>
                    <a:pt x="6144" y="4789"/>
                    <a:pt x="6144" y="3088"/>
                  </a:cubicBezTo>
                  <a:cubicBezTo>
                    <a:pt x="6144" y="1387"/>
                    <a:pt x="4758" y="0"/>
                    <a:pt x="30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89" name="Google Shape;589;p47"/>
            <p:cNvSpPr/>
            <p:nvPr/>
          </p:nvSpPr>
          <p:spPr>
            <a:xfrm>
              <a:off x="-4074925" y="2818500"/>
              <a:ext cx="84300" cy="85100"/>
            </a:xfrm>
            <a:custGeom>
              <a:avLst/>
              <a:gdLst/>
              <a:ahLst/>
              <a:cxnLst/>
              <a:rect l="l" t="t" r="r" b="b"/>
              <a:pathLst>
                <a:path w="3372" h="3404" extrusionOk="0">
                  <a:moveTo>
                    <a:pt x="1671" y="631"/>
                  </a:moveTo>
                  <a:cubicBezTo>
                    <a:pt x="2238" y="631"/>
                    <a:pt x="2710" y="1103"/>
                    <a:pt x="2710" y="1670"/>
                  </a:cubicBezTo>
                  <a:cubicBezTo>
                    <a:pt x="2710" y="2206"/>
                    <a:pt x="2238" y="2678"/>
                    <a:pt x="1671" y="2678"/>
                  </a:cubicBezTo>
                  <a:cubicBezTo>
                    <a:pt x="1135" y="2678"/>
                    <a:pt x="662" y="2206"/>
                    <a:pt x="662" y="1670"/>
                  </a:cubicBezTo>
                  <a:cubicBezTo>
                    <a:pt x="662" y="1103"/>
                    <a:pt x="1135" y="631"/>
                    <a:pt x="1671" y="631"/>
                  </a:cubicBezTo>
                  <a:close/>
                  <a:moveTo>
                    <a:pt x="1671" y="1"/>
                  </a:moveTo>
                  <a:cubicBezTo>
                    <a:pt x="725" y="1"/>
                    <a:pt x="1" y="757"/>
                    <a:pt x="1" y="1702"/>
                  </a:cubicBezTo>
                  <a:cubicBezTo>
                    <a:pt x="1" y="2647"/>
                    <a:pt x="725" y="3403"/>
                    <a:pt x="1671" y="3403"/>
                  </a:cubicBezTo>
                  <a:cubicBezTo>
                    <a:pt x="2616" y="3403"/>
                    <a:pt x="3372" y="2647"/>
                    <a:pt x="3372" y="1702"/>
                  </a:cubicBezTo>
                  <a:cubicBezTo>
                    <a:pt x="3372" y="757"/>
                    <a:pt x="2616" y="1"/>
                    <a:pt x="16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49"/>
          <p:cNvSpPr txBox="1">
            <a:spLocks noGrp="1"/>
          </p:cNvSpPr>
          <p:nvPr>
            <p:ph type="ctrTitle"/>
          </p:nvPr>
        </p:nvSpPr>
        <p:spPr>
          <a:xfrm>
            <a:off x="311700" y="0"/>
            <a:ext cx="8520600" cy="94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DECISION-MAKING</a:t>
            </a:r>
            <a:endParaRPr dirty="0">
              <a:solidFill>
                <a:schemeClr val="tx1"/>
              </a:solidFill>
            </a:endParaRPr>
          </a:p>
        </p:txBody>
      </p:sp>
      <p:cxnSp>
        <p:nvCxnSpPr>
          <p:cNvPr id="618" name="Google Shape;618;p49"/>
          <p:cNvCxnSpPr/>
          <p:nvPr/>
        </p:nvCxnSpPr>
        <p:spPr>
          <a:xfrm>
            <a:off x="311700" y="647250"/>
            <a:ext cx="85206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9" name="Google Shape;619;p49"/>
          <p:cNvSpPr/>
          <p:nvPr/>
        </p:nvSpPr>
        <p:spPr>
          <a:xfrm>
            <a:off x="3066000" y="949800"/>
            <a:ext cx="3012000" cy="949800"/>
          </a:xfrm>
          <a:prstGeom prst="rect">
            <a:avLst/>
          </a:prstGeom>
          <a:solidFill>
            <a:schemeClr val="tx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49"/>
          <p:cNvSpPr/>
          <p:nvPr/>
        </p:nvSpPr>
        <p:spPr>
          <a:xfrm>
            <a:off x="5820300" y="2359950"/>
            <a:ext cx="3012000" cy="949800"/>
          </a:xfrm>
          <a:prstGeom prst="rect">
            <a:avLst/>
          </a:prstGeom>
          <a:solidFill>
            <a:srgbClr val="1DA3D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49"/>
          <p:cNvSpPr/>
          <p:nvPr/>
        </p:nvSpPr>
        <p:spPr>
          <a:xfrm>
            <a:off x="4776375" y="3879350"/>
            <a:ext cx="3012000" cy="949800"/>
          </a:xfrm>
          <a:prstGeom prst="rect">
            <a:avLst/>
          </a:prstGeom>
          <a:solidFill>
            <a:srgbClr val="1DA3D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49"/>
          <p:cNvSpPr/>
          <p:nvPr/>
        </p:nvSpPr>
        <p:spPr>
          <a:xfrm>
            <a:off x="1210175" y="3879350"/>
            <a:ext cx="3012000" cy="949800"/>
          </a:xfrm>
          <a:prstGeom prst="rect">
            <a:avLst/>
          </a:prstGeom>
          <a:solidFill>
            <a:srgbClr val="1DA3D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49"/>
          <p:cNvSpPr/>
          <p:nvPr/>
        </p:nvSpPr>
        <p:spPr>
          <a:xfrm>
            <a:off x="311700" y="2359950"/>
            <a:ext cx="3012000" cy="949800"/>
          </a:xfrm>
          <a:prstGeom prst="rect">
            <a:avLst/>
          </a:prstGeom>
          <a:solidFill>
            <a:schemeClr val="tx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49"/>
          <p:cNvSpPr txBox="1"/>
          <p:nvPr/>
        </p:nvSpPr>
        <p:spPr>
          <a:xfrm>
            <a:off x="3073750" y="969309"/>
            <a:ext cx="3012000" cy="949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25" name="Google Shape;625;p49"/>
          <p:cNvSpPr txBox="1"/>
          <p:nvPr/>
        </p:nvSpPr>
        <p:spPr>
          <a:xfrm>
            <a:off x="3066000" y="1397771"/>
            <a:ext cx="3012000" cy="4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lt1"/>
                </a:solidFill>
                <a:latin typeface="+mn-lt"/>
                <a:ea typeface="Proxima Nova"/>
                <a:cs typeface="Proxima Nova"/>
                <a:sym typeface="Proxima Nova"/>
              </a:rPr>
              <a:t>KNOWING YOU NEED TO MAKE A CHOICE</a:t>
            </a:r>
            <a:endParaRPr sz="1500" dirty="0">
              <a:solidFill>
                <a:schemeClr val="lt1"/>
              </a:solidFill>
              <a:latin typeface="+mn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627" name="Google Shape;627;p49"/>
          <p:cNvSpPr txBox="1"/>
          <p:nvPr/>
        </p:nvSpPr>
        <p:spPr>
          <a:xfrm>
            <a:off x="4776375" y="3879350"/>
            <a:ext cx="3012000" cy="9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SYNTHESIS</a:t>
            </a:r>
            <a:endParaRPr sz="15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(ELABORATION /CRYSTALLIZATION)</a:t>
            </a:r>
            <a:endParaRPr sz="15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28" name="Google Shape;628;p49"/>
          <p:cNvSpPr txBox="1"/>
          <p:nvPr/>
        </p:nvSpPr>
        <p:spPr>
          <a:xfrm>
            <a:off x="1210175" y="3879350"/>
            <a:ext cx="3012000" cy="949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lt1"/>
                </a:solidFill>
                <a:latin typeface="+mn-lt"/>
                <a:ea typeface="Proxima Nova"/>
                <a:cs typeface="Proxima Nova"/>
                <a:sym typeface="Proxima Nova"/>
              </a:rPr>
              <a:t>PRIORITIZING YOUR OPTIONS</a:t>
            </a:r>
            <a:endParaRPr sz="1500" dirty="0">
              <a:solidFill>
                <a:schemeClr val="lt1"/>
              </a:solidFill>
              <a:latin typeface="+mn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629" name="Google Shape;629;p49"/>
          <p:cNvSpPr txBox="1"/>
          <p:nvPr/>
        </p:nvSpPr>
        <p:spPr>
          <a:xfrm>
            <a:off x="311700" y="2375015"/>
            <a:ext cx="3012000" cy="949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lt1"/>
                </a:solidFill>
                <a:latin typeface="+mn-lt"/>
                <a:ea typeface="Proxima Nova"/>
                <a:cs typeface="Proxima Nova"/>
                <a:sym typeface="Proxima Nova"/>
              </a:rPr>
              <a:t>IMPLEMENTING YOUR FIRST CHOICE</a:t>
            </a:r>
            <a:endParaRPr sz="1500" dirty="0">
              <a:solidFill>
                <a:schemeClr val="lt1"/>
              </a:solidFill>
              <a:latin typeface="+mn-lt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630" name="Google Shape;630;p49"/>
          <p:cNvCxnSpPr/>
          <p:nvPr/>
        </p:nvCxnSpPr>
        <p:spPr>
          <a:xfrm rot="10800000">
            <a:off x="4264525" y="4269600"/>
            <a:ext cx="469500" cy="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31" name="Google Shape;631;p49"/>
          <p:cNvCxnSpPr/>
          <p:nvPr/>
        </p:nvCxnSpPr>
        <p:spPr>
          <a:xfrm flipH="1">
            <a:off x="7939075" y="3505025"/>
            <a:ext cx="645000" cy="10560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32" name="Google Shape;632;p49"/>
          <p:cNvCxnSpPr/>
          <p:nvPr/>
        </p:nvCxnSpPr>
        <p:spPr>
          <a:xfrm>
            <a:off x="6375050" y="1214625"/>
            <a:ext cx="1042500" cy="8805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33" name="Google Shape;633;p49"/>
          <p:cNvCxnSpPr/>
          <p:nvPr/>
        </p:nvCxnSpPr>
        <p:spPr>
          <a:xfrm rot="10800000">
            <a:off x="447775" y="3472025"/>
            <a:ext cx="611700" cy="11220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34" name="Google Shape;634;p49"/>
          <p:cNvCxnSpPr/>
          <p:nvPr/>
        </p:nvCxnSpPr>
        <p:spPr>
          <a:xfrm rot="10800000" flipH="1">
            <a:off x="1210175" y="1214625"/>
            <a:ext cx="1042500" cy="8805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5" name="Google Shape;635;p49"/>
          <p:cNvSpPr txBox="1"/>
          <p:nvPr/>
        </p:nvSpPr>
        <p:spPr>
          <a:xfrm>
            <a:off x="3066000" y="941865"/>
            <a:ext cx="3004250" cy="5911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lt1"/>
                </a:solidFill>
                <a:latin typeface="+mn-lt"/>
                <a:ea typeface="Proxima Nova"/>
                <a:cs typeface="Proxima Nova"/>
                <a:sym typeface="Proxima Nova"/>
              </a:rPr>
              <a:t>KNOWING YOU MADE A GOOD CHOICE</a:t>
            </a:r>
            <a:endParaRPr sz="1500" dirty="0">
              <a:solidFill>
                <a:schemeClr val="lt1"/>
              </a:solidFill>
              <a:latin typeface="+mn-lt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636" name="Google Shape;636;p49"/>
          <p:cNvCxnSpPr/>
          <p:nvPr/>
        </p:nvCxnSpPr>
        <p:spPr>
          <a:xfrm>
            <a:off x="3073750" y="1493124"/>
            <a:ext cx="3035100" cy="9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506;p44">
            <a:extLst>
              <a:ext uri="{FF2B5EF4-FFF2-40B4-BE49-F238E27FC236}">
                <a16:creationId xmlns:a16="http://schemas.microsoft.com/office/drawing/2014/main" id="{62A79DC6-5D40-4314-BE41-EAC6D58CE8AD}"/>
              </a:ext>
            </a:extLst>
          </p:cNvPr>
          <p:cNvSpPr txBox="1"/>
          <p:nvPr/>
        </p:nvSpPr>
        <p:spPr>
          <a:xfrm>
            <a:off x="5820300" y="2359950"/>
            <a:ext cx="3012000" cy="949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lt1"/>
                </a:solidFill>
                <a:latin typeface="+mn-lt"/>
                <a:ea typeface="Proxima Nova"/>
                <a:cs typeface="Proxima Nova"/>
                <a:sym typeface="Proxima Nova"/>
              </a:rPr>
              <a:t>UNDERSTANDING YOURSELF, OPTIONS, DECISION-MAKING, AND THOUGHTS</a:t>
            </a:r>
            <a:endParaRPr sz="1500" dirty="0">
              <a:solidFill>
                <a:schemeClr val="lt1"/>
              </a:solidFill>
              <a:latin typeface="+mn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25" name="Google Shape;507;p44">
            <a:extLst>
              <a:ext uri="{FF2B5EF4-FFF2-40B4-BE49-F238E27FC236}">
                <a16:creationId xmlns:a16="http://schemas.microsoft.com/office/drawing/2014/main" id="{EE1B9FD3-BBBD-4B2D-B954-BCAE1E3C49B8}"/>
              </a:ext>
            </a:extLst>
          </p:cNvPr>
          <p:cNvSpPr txBox="1"/>
          <p:nvPr/>
        </p:nvSpPr>
        <p:spPr>
          <a:xfrm>
            <a:off x="4776374" y="3879350"/>
            <a:ext cx="3012000" cy="949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lt1"/>
                </a:solidFill>
                <a:latin typeface="+mn-lt"/>
                <a:ea typeface="Proxima Nova"/>
                <a:cs typeface="Proxima Nova"/>
                <a:sym typeface="Proxima Nova"/>
              </a:rPr>
              <a:t>EXPANDING AND NARROWING YOUR OPTIONS</a:t>
            </a:r>
            <a:endParaRPr sz="1500" dirty="0">
              <a:solidFill>
                <a:schemeClr val="lt1"/>
              </a:solidFill>
              <a:latin typeface="+mn-lt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5"/>
          <p:cNvSpPr txBox="1"/>
          <p:nvPr/>
        </p:nvSpPr>
        <p:spPr>
          <a:xfrm>
            <a:off x="23175" y="23175"/>
            <a:ext cx="9144000" cy="9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COGNITIVE INFORMATION PROCESSING (CIP) THEORY</a:t>
            </a:r>
            <a:endParaRPr sz="3000"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" name="Google Shape;223;p33">
            <a:extLst>
              <a:ext uri="{FF2B5EF4-FFF2-40B4-BE49-F238E27FC236}">
                <a16:creationId xmlns:a16="http://schemas.microsoft.com/office/drawing/2014/main" id="{4FBDEF56-D131-4D7C-A0A8-01035A9C5BE0}"/>
              </a:ext>
            </a:extLst>
          </p:cNvPr>
          <p:cNvSpPr/>
          <p:nvPr/>
        </p:nvSpPr>
        <p:spPr>
          <a:xfrm>
            <a:off x="2253175" y="1027638"/>
            <a:ext cx="4684000" cy="3961900"/>
          </a:xfrm>
          <a:prstGeom prst="flowChartExtract">
            <a:avLst/>
          </a:pr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cxnSp>
        <p:nvCxnSpPr>
          <p:cNvPr id="24" name="Google Shape;224;p33">
            <a:extLst>
              <a:ext uri="{FF2B5EF4-FFF2-40B4-BE49-F238E27FC236}">
                <a16:creationId xmlns:a16="http://schemas.microsoft.com/office/drawing/2014/main" id="{4E5714D0-5229-4C06-9765-FDB51CCCC2BA}"/>
              </a:ext>
            </a:extLst>
          </p:cNvPr>
          <p:cNvCxnSpPr/>
          <p:nvPr/>
        </p:nvCxnSpPr>
        <p:spPr>
          <a:xfrm>
            <a:off x="3628425" y="2675888"/>
            <a:ext cx="1933500" cy="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" name="Google Shape;225;p33">
            <a:extLst>
              <a:ext uri="{FF2B5EF4-FFF2-40B4-BE49-F238E27FC236}">
                <a16:creationId xmlns:a16="http://schemas.microsoft.com/office/drawing/2014/main" id="{AE77DB03-C6EA-42E8-8D12-C79BB1914D9C}"/>
              </a:ext>
            </a:extLst>
          </p:cNvPr>
          <p:cNvCxnSpPr/>
          <p:nvPr/>
        </p:nvCxnSpPr>
        <p:spPr>
          <a:xfrm>
            <a:off x="3002325" y="3726913"/>
            <a:ext cx="3185700" cy="1170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" name="Google Shape;226;p33">
            <a:extLst>
              <a:ext uri="{FF2B5EF4-FFF2-40B4-BE49-F238E27FC236}">
                <a16:creationId xmlns:a16="http://schemas.microsoft.com/office/drawing/2014/main" id="{8A5057DE-B887-4FF9-8030-36D456CB2706}"/>
              </a:ext>
            </a:extLst>
          </p:cNvPr>
          <p:cNvCxnSpPr/>
          <p:nvPr/>
        </p:nvCxnSpPr>
        <p:spPr>
          <a:xfrm rot="10800000">
            <a:off x="4594275" y="3726900"/>
            <a:ext cx="1800" cy="125760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Google Shape;241;p33">
            <a:extLst>
              <a:ext uri="{FF2B5EF4-FFF2-40B4-BE49-F238E27FC236}">
                <a16:creationId xmlns:a16="http://schemas.microsoft.com/office/drawing/2014/main" id="{B2D06A69-1507-4730-9C3D-28E669ABBB90}"/>
              </a:ext>
            </a:extLst>
          </p:cNvPr>
          <p:cNvSpPr txBox="1"/>
          <p:nvPr/>
        </p:nvSpPr>
        <p:spPr>
          <a:xfrm>
            <a:off x="3830625" y="1773313"/>
            <a:ext cx="1529100" cy="7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tx2"/>
                </a:solidFill>
                <a:latin typeface="+mn-lt"/>
                <a:ea typeface="Proxima Nova"/>
                <a:cs typeface="Proxima Nova"/>
                <a:sym typeface="Proxima Nova"/>
              </a:rPr>
              <a:t>THINKING ABOUT YOUR DECISIONS</a:t>
            </a:r>
            <a:endParaRPr sz="1600" dirty="0">
              <a:solidFill>
                <a:schemeClr val="tx2"/>
              </a:solidFill>
              <a:latin typeface="+mn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28" name="Google Shape;242;p33">
            <a:extLst>
              <a:ext uri="{FF2B5EF4-FFF2-40B4-BE49-F238E27FC236}">
                <a16:creationId xmlns:a16="http://schemas.microsoft.com/office/drawing/2014/main" id="{83C77AD6-D15E-4766-B902-FFDFA11CA3DC}"/>
              </a:ext>
            </a:extLst>
          </p:cNvPr>
          <p:cNvSpPr txBox="1"/>
          <p:nvPr/>
        </p:nvSpPr>
        <p:spPr>
          <a:xfrm>
            <a:off x="3422175" y="2859963"/>
            <a:ext cx="2346000" cy="10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chemeClr val="tx2"/>
                </a:solidFill>
                <a:latin typeface="+mn-lt"/>
                <a:ea typeface="Proxima Nova"/>
                <a:cs typeface="Proxima Nova"/>
                <a:sym typeface="Proxima Nova"/>
              </a:rPr>
              <a:t>KNOWING HOW YOU MAKE DECISIONS</a:t>
            </a:r>
            <a:endParaRPr sz="1700" dirty="0">
              <a:solidFill>
                <a:schemeClr val="lt1"/>
              </a:solidFill>
              <a:latin typeface="+mn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29" name="Google Shape;243;p33">
            <a:extLst>
              <a:ext uri="{FF2B5EF4-FFF2-40B4-BE49-F238E27FC236}">
                <a16:creationId xmlns:a16="http://schemas.microsoft.com/office/drawing/2014/main" id="{9900FAF4-CF54-4C01-82C0-2584291423D3}"/>
              </a:ext>
            </a:extLst>
          </p:cNvPr>
          <p:cNvSpPr txBox="1"/>
          <p:nvPr/>
        </p:nvSpPr>
        <p:spPr>
          <a:xfrm>
            <a:off x="4594275" y="3726913"/>
            <a:ext cx="1853400" cy="1242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tx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2"/>
                </a:solidFill>
                <a:latin typeface="+mn-lt"/>
                <a:ea typeface="Proxima Nova"/>
                <a:cs typeface="Proxima Nova"/>
                <a:sym typeface="Proxima Nova"/>
              </a:rPr>
              <a:t>KNOWING ABOUT YOUR OPTIONS</a:t>
            </a:r>
            <a:endParaRPr sz="1800" dirty="0">
              <a:solidFill>
                <a:schemeClr val="tx2"/>
              </a:solidFill>
              <a:latin typeface="+mn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30" name="Google Shape;244;p33">
            <a:extLst>
              <a:ext uri="{FF2B5EF4-FFF2-40B4-BE49-F238E27FC236}">
                <a16:creationId xmlns:a16="http://schemas.microsoft.com/office/drawing/2014/main" id="{53E857D4-6B47-4B9D-8855-EB6DD5D256ED}"/>
              </a:ext>
            </a:extLst>
          </p:cNvPr>
          <p:cNvSpPr txBox="1"/>
          <p:nvPr/>
        </p:nvSpPr>
        <p:spPr>
          <a:xfrm>
            <a:off x="2742675" y="3738613"/>
            <a:ext cx="1851599" cy="123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tx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2"/>
                </a:solidFill>
                <a:latin typeface="+mn-lt"/>
                <a:ea typeface="Proxima Nova"/>
                <a:cs typeface="Proxima Nova"/>
                <a:sym typeface="Proxima Nova"/>
              </a:rPr>
              <a:t>KNOWING ABOUT YOURSELF</a:t>
            </a:r>
            <a:endParaRPr sz="1800" dirty="0">
              <a:solidFill>
                <a:schemeClr val="tx2"/>
              </a:solidFill>
              <a:latin typeface="+mn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33" name="Google Shape;222;p33">
            <a:extLst>
              <a:ext uri="{FF2B5EF4-FFF2-40B4-BE49-F238E27FC236}">
                <a16:creationId xmlns:a16="http://schemas.microsoft.com/office/drawing/2014/main" id="{29B44CB8-61BB-452C-8FB0-FD16E23DBAF6}"/>
              </a:ext>
            </a:extLst>
          </p:cNvPr>
          <p:cNvSpPr txBox="1"/>
          <p:nvPr/>
        </p:nvSpPr>
        <p:spPr>
          <a:xfrm>
            <a:off x="23175" y="-49397"/>
            <a:ext cx="9144000" cy="9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Proxima Nova"/>
              </a:rPr>
              <a:t>WHAT’S INVOLVED IN A CAREER CHOICE?</a:t>
            </a:r>
            <a:endParaRPr sz="3000" b="1" dirty="0">
              <a:solidFill>
                <a:schemeClr val="tx2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119511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52"/>
          <p:cNvSpPr txBox="1">
            <a:spLocks noGrp="1"/>
          </p:cNvSpPr>
          <p:nvPr>
            <p:ph type="ctrTitle"/>
          </p:nvPr>
        </p:nvSpPr>
        <p:spPr>
          <a:xfrm>
            <a:off x="311700" y="0"/>
            <a:ext cx="8520600" cy="94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LET’S GET META</a:t>
            </a:r>
            <a:endParaRPr dirty="0">
              <a:solidFill>
                <a:schemeClr val="tx1"/>
              </a:solidFill>
            </a:endParaRPr>
          </a:p>
        </p:txBody>
      </p:sp>
      <p:cxnSp>
        <p:nvCxnSpPr>
          <p:cNvPr id="692" name="Google Shape;692;p52"/>
          <p:cNvCxnSpPr/>
          <p:nvPr/>
        </p:nvCxnSpPr>
        <p:spPr>
          <a:xfrm>
            <a:off x="311700" y="647250"/>
            <a:ext cx="85206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93" name="Google Shape;693;p52" descr="Image result for meta 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0750" y="1343025"/>
            <a:ext cx="4762500" cy="245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3"/>
          <p:cNvSpPr txBox="1"/>
          <p:nvPr/>
        </p:nvSpPr>
        <p:spPr>
          <a:xfrm>
            <a:off x="23175" y="-49397"/>
            <a:ext cx="9144000" cy="9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Proxima Nova"/>
              </a:rPr>
              <a:t>WHAT’S INVOLVED IN A CAREER CHOICE?</a:t>
            </a:r>
            <a:endParaRPr sz="3000" b="1" dirty="0">
              <a:solidFill>
                <a:schemeClr val="tx2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  <a:sym typeface="Proxima Nova"/>
            </a:endParaRPr>
          </a:p>
        </p:txBody>
      </p:sp>
      <p:sp>
        <p:nvSpPr>
          <p:cNvPr id="223" name="Google Shape;223;p33"/>
          <p:cNvSpPr/>
          <p:nvPr/>
        </p:nvSpPr>
        <p:spPr>
          <a:xfrm>
            <a:off x="2253175" y="1027638"/>
            <a:ext cx="4684000" cy="3961900"/>
          </a:xfrm>
          <a:prstGeom prst="flowChartExtract">
            <a:avLst/>
          </a:pr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cxnSp>
        <p:nvCxnSpPr>
          <p:cNvPr id="224" name="Google Shape;224;p33"/>
          <p:cNvCxnSpPr/>
          <p:nvPr/>
        </p:nvCxnSpPr>
        <p:spPr>
          <a:xfrm>
            <a:off x="3628425" y="2675888"/>
            <a:ext cx="1933500" cy="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5" name="Google Shape;225;p33"/>
          <p:cNvCxnSpPr/>
          <p:nvPr/>
        </p:nvCxnSpPr>
        <p:spPr>
          <a:xfrm>
            <a:off x="3002325" y="3726913"/>
            <a:ext cx="3185700" cy="1170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6" name="Google Shape;226;p33"/>
          <p:cNvCxnSpPr/>
          <p:nvPr/>
        </p:nvCxnSpPr>
        <p:spPr>
          <a:xfrm rot="10800000">
            <a:off x="4594275" y="3726900"/>
            <a:ext cx="1800" cy="125760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1" name="Google Shape;241;p33"/>
          <p:cNvSpPr txBox="1"/>
          <p:nvPr/>
        </p:nvSpPr>
        <p:spPr>
          <a:xfrm>
            <a:off x="3830625" y="1773313"/>
            <a:ext cx="1529100" cy="7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tx2"/>
                </a:solidFill>
                <a:latin typeface="+mn-lt"/>
                <a:ea typeface="Proxima Nova"/>
                <a:cs typeface="Proxima Nova"/>
                <a:sym typeface="Proxima Nova"/>
              </a:rPr>
              <a:t>THINKING ABOUT YOUR DECISIONS</a:t>
            </a:r>
            <a:endParaRPr sz="1600" dirty="0">
              <a:solidFill>
                <a:schemeClr val="tx2"/>
              </a:solidFill>
              <a:latin typeface="+mn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242" name="Google Shape;242;p33"/>
          <p:cNvSpPr txBox="1"/>
          <p:nvPr/>
        </p:nvSpPr>
        <p:spPr>
          <a:xfrm>
            <a:off x="3428837" y="2689388"/>
            <a:ext cx="2346000" cy="104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2"/>
                </a:solidFill>
                <a:latin typeface="+mn-lt"/>
                <a:ea typeface="Proxima Nova"/>
                <a:cs typeface="Proxima Nova"/>
                <a:sym typeface="Proxima Nova"/>
              </a:rPr>
              <a:t>KNOWING HOW YOU MAKE DECISIONS</a:t>
            </a:r>
            <a:endParaRPr sz="1800" dirty="0">
              <a:solidFill>
                <a:schemeClr val="lt1"/>
              </a:solidFill>
              <a:latin typeface="+mn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243" name="Google Shape;243;p33"/>
          <p:cNvSpPr txBox="1"/>
          <p:nvPr/>
        </p:nvSpPr>
        <p:spPr>
          <a:xfrm>
            <a:off x="4635225" y="3733575"/>
            <a:ext cx="1853400" cy="1242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2"/>
                </a:solidFill>
                <a:latin typeface="+mn-lt"/>
                <a:ea typeface="Proxima Nova"/>
                <a:cs typeface="Proxima Nova"/>
                <a:sym typeface="Proxima Nova"/>
              </a:rPr>
              <a:t>KNOWING ABOUT YOUR OPTIONS</a:t>
            </a:r>
            <a:endParaRPr sz="1800" dirty="0">
              <a:solidFill>
                <a:schemeClr val="tx2"/>
              </a:solidFill>
              <a:latin typeface="+mn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244" name="Google Shape;244;p33"/>
          <p:cNvSpPr txBox="1"/>
          <p:nvPr/>
        </p:nvSpPr>
        <p:spPr>
          <a:xfrm>
            <a:off x="2753992" y="3745275"/>
            <a:ext cx="1851599" cy="123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2"/>
                </a:solidFill>
                <a:latin typeface="+mn-lt"/>
                <a:ea typeface="Proxima Nova"/>
                <a:cs typeface="Proxima Nova"/>
                <a:sym typeface="Proxima Nova"/>
              </a:rPr>
              <a:t>KNOWING ABOUT YOURSELF</a:t>
            </a:r>
            <a:endParaRPr sz="1800" dirty="0">
              <a:solidFill>
                <a:schemeClr val="tx2"/>
              </a:solidFill>
              <a:latin typeface="+mn-lt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45" name="Google Shape;245;p33"/>
          <p:cNvCxnSpPr>
            <a:cxnSpLocks/>
            <a:stCxn id="223" idx="0"/>
          </p:cNvCxnSpPr>
          <p:nvPr/>
        </p:nvCxnSpPr>
        <p:spPr>
          <a:xfrm>
            <a:off x="4595175" y="1027638"/>
            <a:ext cx="3162900" cy="3963600"/>
          </a:xfrm>
          <a:prstGeom prst="straightConnector1">
            <a:avLst/>
          </a:pr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6" name="Google Shape;246;p33"/>
          <p:cNvCxnSpPr/>
          <p:nvPr/>
        </p:nvCxnSpPr>
        <p:spPr>
          <a:xfrm>
            <a:off x="6927500" y="4981325"/>
            <a:ext cx="845700" cy="11700"/>
          </a:xfrm>
          <a:prstGeom prst="straightConnector1">
            <a:avLst/>
          </a:pr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51"/>
          <p:cNvSpPr txBox="1"/>
          <p:nvPr/>
        </p:nvSpPr>
        <p:spPr>
          <a:xfrm>
            <a:off x="23175" y="23175"/>
            <a:ext cx="9144000" cy="9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tx1"/>
                </a:solidFill>
                <a:latin typeface="+mj-lt"/>
                <a:ea typeface="Proxima Nova"/>
                <a:cs typeface="Proxima Nova"/>
                <a:sym typeface="Proxima Nova"/>
              </a:rPr>
              <a:t>THINKING ABOUT YOUR DECISIONS</a:t>
            </a:r>
            <a:endParaRPr sz="3000" b="1" dirty="0">
              <a:solidFill>
                <a:schemeClr val="tx1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671" name="Google Shape;671;p51"/>
          <p:cNvSpPr txBox="1">
            <a:spLocks noGrp="1"/>
          </p:cNvSpPr>
          <p:nvPr>
            <p:ph type="ctrTitle"/>
          </p:nvPr>
        </p:nvSpPr>
        <p:spPr>
          <a:xfrm>
            <a:off x="143301" y="965450"/>
            <a:ext cx="1833000" cy="58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tx1"/>
                </a:solidFill>
              </a:rPr>
              <a:t>NEGATIVE THOUGHT</a:t>
            </a:r>
            <a:endParaRPr sz="1800" b="1" dirty="0">
              <a:solidFill>
                <a:schemeClr val="tx1"/>
              </a:solidFill>
            </a:endParaRPr>
          </a:p>
        </p:txBody>
      </p:sp>
      <p:cxnSp>
        <p:nvCxnSpPr>
          <p:cNvPr id="681" name="Google Shape;681;p51"/>
          <p:cNvCxnSpPr/>
          <p:nvPr/>
        </p:nvCxnSpPr>
        <p:spPr>
          <a:xfrm>
            <a:off x="311700" y="647250"/>
            <a:ext cx="85206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82" name="Google Shape;682;p51"/>
          <p:cNvSpPr txBox="1"/>
          <p:nvPr/>
        </p:nvSpPr>
        <p:spPr>
          <a:xfrm>
            <a:off x="2442692" y="1841751"/>
            <a:ext cx="1905900" cy="1890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+mn-lt"/>
                <a:ea typeface="Proxima Nova"/>
                <a:cs typeface="Proxima Nova"/>
                <a:sym typeface="Proxima Nova"/>
              </a:rPr>
              <a:t>FEAR OF FAILURE, LACK OF KNOWLEDGE</a:t>
            </a:r>
            <a:endParaRPr dirty="0">
              <a:solidFill>
                <a:schemeClr val="lt1"/>
              </a:solidFill>
              <a:latin typeface="+mn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683" name="Google Shape;683;p51"/>
          <p:cNvSpPr txBox="1"/>
          <p:nvPr/>
        </p:nvSpPr>
        <p:spPr>
          <a:xfrm>
            <a:off x="7131249" y="1841751"/>
            <a:ext cx="1905900" cy="1890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+mn-lt"/>
                <a:ea typeface="Proxima Nova"/>
                <a:cs typeface="Proxima Nova"/>
                <a:sym typeface="Proxima Nova"/>
              </a:rPr>
              <a:t>I CAN LEARN HOW TO MAKE BETTER DECISIONS</a:t>
            </a:r>
            <a:endParaRPr dirty="0">
              <a:solidFill>
                <a:schemeClr val="lt1"/>
              </a:solidFill>
              <a:latin typeface="+mn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684" name="Google Shape;684;p51"/>
          <p:cNvSpPr txBox="1"/>
          <p:nvPr/>
        </p:nvSpPr>
        <p:spPr>
          <a:xfrm>
            <a:off x="106851" y="1847757"/>
            <a:ext cx="1905900" cy="1890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+mn-lt"/>
                <a:ea typeface="Proxima Nova"/>
                <a:cs typeface="Proxima Nova"/>
                <a:sym typeface="Proxima Nova"/>
              </a:rPr>
              <a:t>I CAN’T MAKE GOOD DECISIONS</a:t>
            </a:r>
            <a:endParaRPr dirty="0">
              <a:solidFill>
                <a:schemeClr val="lt1"/>
              </a:solidFill>
              <a:latin typeface="+mn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25" name="Google Shape;682;p51">
            <a:extLst>
              <a:ext uri="{FF2B5EF4-FFF2-40B4-BE49-F238E27FC236}">
                <a16:creationId xmlns:a16="http://schemas.microsoft.com/office/drawing/2014/main" id="{1373B65B-6EE2-4EAF-A72F-789F6EA2290D}"/>
              </a:ext>
            </a:extLst>
          </p:cNvPr>
          <p:cNvSpPr txBox="1"/>
          <p:nvPr/>
        </p:nvSpPr>
        <p:spPr>
          <a:xfrm>
            <a:off x="4795409" y="1841751"/>
            <a:ext cx="1905900" cy="1890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+mn-lt"/>
                <a:ea typeface="Proxima Nova"/>
                <a:cs typeface="Proxima Nova"/>
                <a:sym typeface="Proxima Nova"/>
              </a:rPr>
              <a:t>INADEQUATE, UNINTELLIGENT, OVERWHELMED</a:t>
            </a:r>
            <a:endParaRPr dirty="0">
              <a:solidFill>
                <a:schemeClr val="lt1"/>
              </a:solidFill>
              <a:latin typeface="+mn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28" name="Google Shape;671;p51">
            <a:extLst>
              <a:ext uri="{FF2B5EF4-FFF2-40B4-BE49-F238E27FC236}">
                <a16:creationId xmlns:a16="http://schemas.microsoft.com/office/drawing/2014/main" id="{A2F44091-2A2F-4DCB-A4BA-1CE9E24659DF}"/>
              </a:ext>
            </a:extLst>
          </p:cNvPr>
          <p:cNvSpPr txBox="1">
            <a:spLocks/>
          </p:cNvSpPr>
          <p:nvPr/>
        </p:nvSpPr>
        <p:spPr>
          <a:xfrm>
            <a:off x="2479142" y="949250"/>
            <a:ext cx="1833000" cy="585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ctr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 b="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sz="10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sz="10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sz="10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sz="10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sz="10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sz="10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sz="10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sz="10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pPr>
              <a:buFontTx/>
            </a:pPr>
            <a:r>
              <a:rPr lang="en-CA" sz="1800" b="1" dirty="0">
                <a:solidFill>
                  <a:schemeClr val="tx1"/>
                </a:solidFill>
              </a:rPr>
              <a:t>THEME</a:t>
            </a:r>
          </a:p>
        </p:txBody>
      </p:sp>
      <p:sp>
        <p:nvSpPr>
          <p:cNvPr id="29" name="Google Shape;671;p51">
            <a:extLst>
              <a:ext uri="{FF2B5EF4-FFF2-40B4-BE49-F238E27FC236}">
                <a16:creationId xmlns:a16="http://schemas.microsoft.com/office/drawing/2014/main" id="{7596303B-F148-4D56-8085-A42BF3D3F97B}"/>
              </a:ext>
            </a:extLst>
          </p:cNvPr>
          <p:cNvSpPr txBox="1">
            <a:spLocks/>
          </p:cNvSpPr>
          <p:nvPr/>
        </p:nvSpPr>
        <p:spPr>
          <a:xfrm>
            <a:off x="4831860" y="949250"/>
            <a:ext cx="1833000" cy="585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ctr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 b="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sz="10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sz="10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sz="10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sz="10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sz="10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sz="10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sz="10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sz="10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pPr>
              <a:buFontTx/>
            </a:pPr>
            <a:r>
              <a:rPr lang="en-CA" sz="1800" b="1" dirty="0">
                <a:solidFill>
                  <a:schemeClr val="tx1"/>
                </a:solidFill>
              </a:rPr>
              <a:t>FEELING</a:t>
            </a:r>
          </a:p>
        </p:txBody>
      </p:sp>
      <p:sp>
        <p:nvSpPr>
          <p:cNvPr id="30" name="Google Shape;671;p51">
            <a:extLst>
              <a:ext uri="{FF2B5EF4-FFF2-40B4-BE49-F238E27FC236}">
                <a16:creationId xmlns:a16="http://schemas.microsoft.com/office/drawing/2014/main" id="{7F287264-955E-48F6-9EA7-28C442AEDD21}"/>
              </a:ext>
            </a:extLst>
          </p:cNvPr>
          <p:cNvSpPr txBox="1">
            <a:spLocks/>
          </p:cNvSpPr>
          <p:nvPr/>
        </p:nvSpPr>
        <p:spPr>
          <a:xfrm>
            <a:off x="7167699" y="928915"/>
            <a:ext cx="1833000" cy="585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ctr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 b="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sz="10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sz="10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sz="10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sz="10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sz="10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sz="10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sz="10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sz="10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pPr>
              <a:buFontTx/>
            </a:pPr>
            <a:r>
              <a:rPr lang="en-CA" sz="1800" b="1" dirty="0">
                <a:solidFill>
                  <a:schemeClr val="tx1"/>
                </a:solidFill>
              </a:rPr>
              <a:t>REFRAME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5"/>
          <p:cNvSpPr txBox="1"/>
          <p:nvPr/>
        </p:nvSpPr>
        <p:spPr>
          <a:xfrm>
            <a:off x="23175" y="23175"/>
            <a:ext cx="9144000" cy="9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COGNITIVE INFORMATION PROCESSING (CIP) THEORY</a:t>
            </a:r>
            <a:endParaRPr sz="3000"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" name="Google Shape;223;p33">
            <a:extLst>
              <a:ext uri="{FF2B5EF4-FFF2-40B4-BE49-F238E27FC236}">
                <a16:creationId xmlns:a16="http://schemas.microsoft.com/office/drawing/2014/main" id="{4FBDEF56-D131-4D7C-A0A8-01035A9C5BE0}"/>
              </a:ext>
            </a:extLst>
          </p:cNvPr>
          <p:cNvSpPr/>
          <p:nvPr/>
        </p:nvSpPr>
        <p:spPr>
          <a:xfrm>
            <a:off x="2253175" y="1027638"/>
            <a:ext cx="4684000" cy="3961900"/>
          </a:xfrm>
          <a:prstGeom prst="flowChartExtract">
            <a:avLst/>
          </a:pr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cxnSp>
        <p:nvCxnSpPr>
          <p:cNvPr id="24" name="Google Shape;224;p33">
            <a:extLst>
              <a:ext uri="{FF2B5EF4-FFF2-40B4-BE49-F238E27FC236}">
                <a16:creationId xmlns:a16="http://schemas.microsoft.com/office/drawing/2014/main" id="{4E5714D0-5229-4C06-9765-FDB51CCCC2BA}"/>
              </a:ext>
            </a:extLst>
          </p:cNvPr>
          <p:cNvCxnSpPr/>
          <p:nvPr/>
        </p:nvCxnSpPr>
        <p:spPr>
          <a:xfrm>
            <a:off x="3628425" y="2675888"/>
            <a:ext cx="1933500" cy="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" name="Google Shape;225;p33">
            <a:extLst>
              <a:ext uri="{FF2B5EF4-FFF2-40B4-BE49-F238E27FC236}">
                <a16:creationId xmlns:a16="http://schemas.microsoft.com/office/drawing/2014/main" id="{AE77DB03-C6EA-42E8-8D12-C79BB1914D9C}"/>
              </a:ext>
            </a:extLst>
          </p:cNvPr>
          <p:cNvCxnSpPr/>
          <p:nvPr/>
        </p:nvCxnSpPr>
        <p:spPr>
          <a:xfrm>
            <a:off x="3002325" y="3726913"/>
            <a:ext cx="3185700" cy="1170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" name="Google Shape;226;p33">
            <a:extLst>
              <a:ext uri="{FF2B5EF4-FFF2-40B4-BE49-F238E27FC236}">
                <a16:creationId xmlns:a16="http://schemas.microsoft.com/office/drawing/2014/main" id="{8A5057DE-B887-4FF9-8030-36D456CB2706}"/>
              </a:ext>
            </a:extLst>
          </p:cNvPr>
          <p:cNvCxnSpPr/>
          <p:nvPr/>
        </p:nvCxnSpPr>
        <p:spPr>
          <a:xfrm rot="10800000">
            <a:off x="4594275" y="3726900"/>
            <a:ext cx="1800" cy="125760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Google Shape;241;p33">
            <a:extLst>
              <a:ext uri="{FF2B5EF4-FFF2-40B4-BE49-F238E27FC236}">
                <a16:creationId xmlns:a16="http://schemas.microsoft.com/office/drawing/2014/main" id="{B2D06A69-1507-4730-9C3D-28E669ABBB90}"/>
              </a:ext>
            </a:extLst>
          </p:cNvPr>
          <p:cNvSpPr txBox="1"/>
          <p:nvPr/>
        </p:nvSpPr>
        <p:spPr>
          <a:xfrm>
            <a:off x="3830625" y="1773313"/>
            <a:ext cx="1529100" cy="7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tx2"/>
                </a:solidFill>
                <a:latin typeface="+mn-lt"/>
                <a:ea typeface="Proxima Nova"/>
                <a:cs typeface="Proxima Nova"/>
                <a:sym typeface="Proxima Nova"/>
              </a:rPr>
              <a:t>THINKING ABOUT YOUR DECISIONS</a:t>
            </a:r>
            <a:endParaRPr sz="1600" dirty="0">
              <a:solidFill>
                <a:schemeClr val="tx2"/>
              </a:solidFill>
              <a:latin typeface="+mn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28" name="Google Shape;242;p33">
            <a:extLst>
              <a:ext uri="{FF2B5EF4-FFF2-40B4-BE49-F238E27FC236}">
                <a16:creationId xmlns:a16="http://schemas.microsoft.com/office/drawing/2014/main" id="{83C77AD6-D15E-4766-B902-FFDFA11CA3DC}"/>
              </a:ext>
            </a:extLst>
          </p:cNvPr>
          <p:cNvSpPr txBox="1"/>
          <p:nvPr/>
        </p:nvSpPr>
        <p:spPr>
          <a:xfrm>
            <a:off x="3422175" y="2859963"/>
            <a:ext cx="2346000" cy="10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chemeClr val="tx2"/>
                </a:solidFill>
                <a:latin typeface="+mn-lt"/>
                <a:ea typeface="Proxima Nova"/>
                <a:cs typeface="Proxima Nova"/>
                <a:sym typeface="Proxima Nova"/>
              </a:rPr>
              <a:t>KNOWING HOW YOU MAKE DECISIONS</a:t>
            </a:r>
            <a:endParaRPr sz="1700" dirty="0">
              <a:solidFill>
                <a:schemeClr val="lt1"/>
              </a:solidFill>
              <a:latin typeface="+mn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29" name="Google Shape;243;p33">
            <a:extLst>
              <a:ext uri="{FF2B5EF4-FFF2-40B4-BE49-F238E27FC236}">
                <a16:creationId xmlns:a16="http://schemas.microsoft.com/office/drawing/2014/main" id="{9900FAF4-CF54-4C01-82C0-2584291423D3}"/>
              </a:ext>
            </a:extLst>
          </p:cNvPr>
          <p:cNvSpPr txBox="1"/>
          <p:nvPr/>
        </p:nvSpPr>
        <p:spPr>
          <a:xfrm>
            <a:off x="4594275" y="3726913"/>
            <a:ext cx="1853400" cy="1242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tx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2"/>
                </a:solidFill>
                <a:latin typeface="+mn-lt"/>
                <a:ea typeface="Proxima Nova"/>
                <a:cs typeface="Proxima Nova"/>
                <a:sym typeface="Proxima Nova"/>
              </a:rPr>
              <a:t>KNOWING ABOUT YOUR OPTIONS</a:t>
            </a:r>
            <a:endParaRPr sz="1800" dirty="0">
              <a:solidFill>
                <a:schemeClr val="tx2"/>
              </a:solidFill>
              <a:latin typeface="+mn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30" name="Google Shape;244;p33">
            <a:extLst>
              <a:ext uri="{FF2B5EF4-FFF2-40B4-BE49-F238E27FC236}">
                <a16:creationId xmlns:a16="http://schemas.microsoft.com/office/drawing/2014/main" id="{53E857D4-6B47-4B9D-8855-EB6DD5D256ED}"/>
              </a:ext>
            </a:extLst>
          </p:cNvPr>
          <p:cNvSpPr txBox="1"/>
          <p:nvPr/>
        </p:nvSpPr>
        <p:spPr>
          <a:xfrm>
            <a:off x="2742675" y="3738613"/>
            <a:ext cx="1851599" cy="123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tx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2"/>
                </a:solidFill>
                <a:latin typeface="+mn-lt"/>
                <a:ea typeface="Proxima Nova"/>
                <a:cs typeface="Proxima Nova"/>
                <a:sym typeface="Proxima Nova"/>
              </a:rPr>
              <a:t>KNOWING ABOUT YOURSELF</a:t>
            </a:r>
            <a:endParaRPr sz="1800" dirty="0">
              <a:solidFill>
                <a:schemeClr val="tx2"/>
              </a:solidFill>
              <a:latin typeface="+mn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33" name="Google Shape;222;p33">
            <a:extLst>
              <a:ext uri="{FF2B5EF4-FFF2-40B4-BE49-F238E27FC236}">
                <a16:creationId xmlns:a16="http://schemas.microsoft.com/office/drawing/2014/main" id="{29B44CB8-61BB-452C-8FB0-FD16E23DBAF6}"/>
              </a:ext>
            </a:extLst>
          </p:cNvPr>
          <p:cNvSpPr txBox="1"/>
          <p:nvPr/>
        </p:nvSpPr>
        <p:spPr>
          <a:xfrm>
            <a:off x="23175" y="-49397"/>
            <a:ext cx="9144000" cy="9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Proxima Nova"/>
              </a:rPr>
              <a:t>WHAT’S INVOLVED IN A CAREER CHOICE?</a:t>
            </a:r>
            <a:endParaRPr sz="3000" b="1" dirty="0">
              <a:solidFill>
                <a:schemeClr val="tx2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93807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49"/>
          <p:cNvSpPr txBox="1">
            <a:spLocks noGrp="1"/>
          </p:cNvSpPr>
          <p:nvPr>
            <p:ph type="ctrTitle"/>
          </p:nvPr>
        </p:nvSpPr>
        <p:spPr>
          <a:xfrm>
            <a:off x="311700" y="0"/>
            <a:ext cx="8520600" cy="94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DECISION-MAKING</a:t>
            </a:r>
            <a:endParaRPr dirty="0">
              <a:solidFill>
                <a:schemeClr val="tx1"/>
              </a:solidFill>
            </a:endParaRPr>
          </a:p>
        </p:txBody>
      </p:sp>
      <p:cxnSp>
        <p:nvCxnSpPr>
          <p:cNvPr id="618" name="Google Shape;618;p49"/>
          <p:cNvCxnSpPr/>
          <p:nvPr/>
        </p:nvCxnSpPr>
        <p:spPr>
          <a:xfrm>
            <a:off x="311700" y="647250"/>
            <a:ext cx="85206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9" name="Google Shape;619;p49"/>
          <p:cNvSpPr/>
          <p:nvPr/>
        </p:nvSpPr>
        <p:spPr>
          <a:xfrm>
            <a:off x="3066000" y="949800"/>
            <a:ext cx="3012000" cy="949800"/>
          </a:xfrm>
          <a:prstGeom prst="rect">
            <a:avLst/>
          </a:prstGeom>
          <a:solidFill>
            <a:schemeClr val="tx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49"/>
          <p:cNvSpPr/>
          <p:nvPr/>
        </p:nvSpPr>
        <p:spPr>
          <a:xfrm>
            <a:off x="5820300" y="2359950"/>
            <a:ext cx="3012000" cy="949800"/>
          </a:xfrm>
          <a:prstGeom prst="rect">
            <a:avLst/>
          </a:prstGeom>
          <a:solidFill>
            <a:srgbClr val="1DA3D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49"/>
          <p:cNvSpPr/>
          <p:nvPr/>
        </p:nvSpPr>
        <p:spPr>
          <a:xfrm>
            <a:off x="4776375" y="3879350"/>
            <a:ext cx="3012000" cy="949800"/>
          </a:xfrm>
          <a:prstGeom prst="rect">
            <a:avLst/>
          </a:prstGeom>
          <a:solidFill>
            <a:srgbClr val="1DA3D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49"/>
          <p:cNvSpPr/>
          <p:nvPr/>
        </p:nvSpPr>
        <p:spPr>
          <a:xfrm>
            <a:off x="1210175" y="3879350"/>
            <a:ext cx="3012000" cy="949800"/>
          </a:xfrm>
          <a:prstGeom prst="rect">
            <a:avLst/>
          </a:prstGeom>
          <a:solidFill>
            <a:srgbClr val="1DA3D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49"/>
          <p:cNvSpPr/>
          <p:nvPr/>
        </p:nvSpPr>
        <p:spPr>
          <a:xfrm>
            <a:off x="311700" y="2359950"/>
            <a:ext cx="3012000" cy="949800"/>
          </a:xfrm>
          <a:prstGeom prst="rect">
            <a:avLst/>
          </a:prstGeom>
          <a:solidFill>
            <a:schemeClr val="tx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49"/>
          <p:cNvSpPr txBox="1"/>
          <p:nvPr/>
        </p:nvSpPr>
        <p:spPr>
          <a:xfrm>
            <a:off x="3073750" y="969309"/>
            <a:ext cx="3012000" cy="949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25" name="Google Shape;625;p49"/>
          <p:cNvSpPr txBox="1"/>
          <p:nvPr/>
        </p:nvSpPr>
        <p:spPr>
          <a:xfrm>
            <a:off x="3066000" y="1397771"/>
            <a:ext cx="3012000" cy="4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lt1"/>
                </a:solidFill>
                <a:latin typeface="+mn-lt"/>
                <a:ea typeface="Proxima Nova"/>
                <a:cs typeface="Proxima Nova"/>
                <a:sym typeface="Proxima Nova"/>
              </a:rPr>
              <a:t>KNOWING YOU NEED TO MAKE A CHOICE</a:t>
            </a:r>
            <a:endParaRPr sz="1500" dirty="0">
              <a:solidFill>
                <a:schemeClr val="lt1"/>
              </a:solidFill>
              <a:latin typeface="+mn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627" name="Google Shape;627;p49"/>
          <p:cNvSpPr txBox="1"/>
          <p:nvPr/>
        </p:nvSpPr>
        <p:spPr>
          <a:xfrm>
            <a:off x="4776375" y="3879350"/>
            <a:ext cx="3012000" cy="9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SYNTHESIS</a:t>
            </a:r>
            <a:endParaRPr sz="15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(ELABORATION /CRYSTALLIZATION)</a:t>
            </a:r>
            <a:endParaRPr sz="15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28" name="Google Shape;628;p49"/>
          <p:cNvSpPr txBox="1"/>
          <p:nvPr/>
        </p:nvSpPr>
        <p:spPr>
          <a:xfrm>
            <a:off x="1210175" y="3879350"/>
            <a:ext cx="3012000" cy="949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lt1"/>
                </a:solidFill>
                <a:latin typeface="+mn-lt"/>
                <a:ea typeface="Proxima Nova"/>
                <a:cs typeface="Proxima Nova"/>
                <a:sym typeface="Proxima Nova"/>
              </a:rPr>
              <a:t>PRIORITIZING YOUR OPTIONS</a:t>
            </a:r>
            <a:endParaRPr sz="1500" dirty="0">
              <a:solidFill>
                <a:schemeClr val="lt1"/>
              </a:solidFill>
              <a:latin typeface="+mn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629" name="Google Shape;629;p49"/>
          <p:cNvSpPr txBox="1"/>
          <p:nvPr/>
        </p:nvSpPr>
        <p:spPr>
          <a:xfrm>
            <a:off x="311700" y="2375015"/>
            <a:ext cx="3012000" cy="949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lt1"/>
                </a:solidFill>
                <a:latin typeface="+mn-lt"/>
                <a:ea typeface="Proxima Nova"/>
                <a:cs typeface="Proxima Nova"/>
                <a:sym typeface="Proxima Nova"/>
              </a:rPr>
              <a:t>IMPLEMENTING YOUR FIRST CHOICE</a:t>
            </a:r>
            <a:endParaRPr sz="1500" dirty="0">
              <a:solidFill>
                <a:schemeClr val="lt1"/>
              </a:solidFill>
              <a:latin typeface="+mn-lt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630" name="Google Shape;630;p49"/>
          <p:cNvCxnSpPr/>
          <p:nvPr/>
        </p:nvCxnSpPr>
        <p:spPr>
          <a:xfrm rot="10800000">
            <a:off x="4264525" y="4269600"/>
            <a:ext cx="469500" cy="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31" name="Google Shape;631;p49"/>
          <p:cNvCxnSpPr/>
          <p:nvPr/>
        </p:nvCxnSpPr>
        <p:spPr>
          <a:xfrm flipH="1">
            <a:off x="7939075" y="3505025"/>
            <a:ext cx="645000" cy="10560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32" name="Google Shape;632;p49"/>
          <p:cNvCxnSpPr/>
          <p:nvPr/>
        </p:nvCxnSpPr>
        <p:spPr>
          <a:xfrm>
            <a:off x="6375050" y="1214625"/>
            <a:ext cx="1042500" cy="8805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33" name="Google Shape;633;p49"/>
          <p:cNvCxnSpPr/>
          <p:nvPr/>
        </p:nvCxnSpPr>
        <p:spPr>
          <a:xfrm rot="10800000">
            <a:off x="447775" y="3472025"/>
            <a:ext cx="611700" cy="11220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34" name="Google Shape;634;p49"/>
          <p:cNvCxnSpPr/>
          <p:nvPr/>
        </p:nvCxnSpPr>
        <p:spPr>
          <a:xfrm rot="10800000" flipH="1">
            <a:off x="1210175" y="1214625"/>
            <a:ext cx="1042500" cy="8805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5" name="Google Shape;635;p49"/>
          <p:cNvSpPr txBox="1"/>
          <p:nvPr/>
        </p:nvSpPr>
        <p:spPr>
          <a:xfrm>
            <a:off x="3066000" y="941865"/>
            <a:ext cx="3004250" cy="5911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lt1"/>
                </a:solidFill>
                <a:latin typeface="+mn-lt"/>
                <a:ea typeface="Proxima Nova"/>
                <a:cs typeface="Proxima Nova"/>
                <a:sym typeface="Proxima Nova"/>
              </a:rPr>
              <a:t>KNOWING YOU MADE A GOOD CHOICE</a:t>
            </a:r>
            <a:endParaRPr sz="1500" dirty="0">
              <a:solidFill>
                <a:schemeClr val="lt1"/>
              </a:solidFill>
              <a:latin typeface="+mn-lt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636" name="Google Shape;636;p49"/>
          <p:cNvCxnSpPr/>
          <p:nvPr/>
        </p:nvCxnSpPr>
        <p:spPr>
          <a:xfrm>
            <a:off x="3073750" y="1493124"/>
            <a:ext cx="3035100" cy="9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506;p44">
            <a:extLst>
              <a:ext uri="{FF2B5EF4-FFF2-40B4-BE49-F238E27FC236}">
                <a16:creationId xmlns:a16="http://schemas.microsoft.com/office/drawing/2014/main" id="{62A79DC6-5D40-4314-BE41-EAC6D58CE8AD}"/>
              </a:ext>
            </a:extLst>
          </p:cNvPr>
          <p:cNvSpPr txBox="1"/>
          <p:nvPr/>
        </p:nvSpPr>
        <p:spPr>
          <a:xfrm>
            <a:off x="5820300" y="2359950"/>
            <a:ext cx="3012000" cy="949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lt1"/>
                </a:solidFill>
                <a:latin typeface="+mn-lt"/>
                <a:ea typeface="Proxima Nova"/>
                <a:cs typeface="Proxima Nova"/>
                <a:sym typeface="Proxima Nova"/>
              </a:rPr>
              <a:t>UNDERSTANDING YOURSELF, OPTIONS, DECISION-MAKING, AND THOUGHTS</a:t>
            </a:r>
            <a:endParaRPr sz="1500" dirty="0">
              <a:solidFill>
                <a:schemeClr val="lt1"/>
              </a:solidFill>
              <a:latin typeface="+mn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25" name="Google Shape;507;p44">
            <a:extLst>
              <a:ext uri="{FF2B5EF4-FFF2-40B4-BE49-F238E27FC236}">
                <a16:creationId xmlns:a16="http://schemas.microsoft.com/office/drawing/2014/main" id="{EE1B9FD3-BBBD-4B2D-B954-BCAE1E3C49B8}"/>
              </a:ext>
            </a:extLst>
          </p:cNvPr>
          <p:cNvSpPr txBox="1"/>
          <p:nvPr/>
        </p:nvSpPr>
        <p:spPr>
          <a:xfrm>
            <a:off x="4776374" y="3879350"/>
            <a:ext cx="3012000" cy="949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lt1"/>
                </a:solidFill>
                <a:latin typeface="+mn-lt"/>
                <a:ea typeface="Proxima Nova"/>
                <a:cs typeface="Proxima Nova"/>
                <a:sym typeface="Proxima Nova"/>
              </a:rPr>
              <a:t>EXPANDING AND NARROWING YOUR OPTIONS</a:t>
            </a:r>
            <a:endParaRPr sz="1500" dirty="0">
              <a:solidFill>
                <a:schemeClr val="lt1"/>
              </a:solidFill>
              <a:latin typeface="+mn-lt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68381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p84"/>
          <p:cNvSpPr txBox="1">
            <a:spLocks noGrp="1"/>
          </p:cNvSpPr>
          <p:nvPr>
            <p:ph type="ctrTitle"/>
          </p:nvPr>
        </p:nvSpPr>
        <p:spPr>
          <a:xfrm>
            <a:off x="311700" y="0"/>
            <a:ext cx="8520600" cy="94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SEE YOU NEXT TIME</a:t>
            </a:r>
            <a:endParaRPr dirty="0">
              <a:solidFill>
                <a:schemeClr val="tx1"/>
              </a:solidFill>
            </a:endParaRPr>
          </a:p>
        </p:txBody>
      </p:sp>
      <p:cxnSp>
        <p:nvCxnSpPr>
          <p:cNvPr id="1756" name="Google Shape;1756;p84"/>
          <p:cNvCxnSpPr/>
          <p:nvPr/>
        </p:nvCxnSpPr>
        <p:spPr>
          <a:xfrm>
            <a:off x="311700" y="647250"/>
            <a:ext cx="85206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757" name="Google Shape;1757;p84" descr="Image result for bye 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0434" y="1110175"/>
            <a:ext cx="2923126" cy="292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4"/>
          <p:cNvSpPr txBox="1"/>
          <p:nvPr/>
        </p:nvSpPr>
        <p:spPr>
          <a:xfrm>
            <a:off x="23175" y="23175"/>
            <a:ext cx="9144000" cy="9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tx1"/>
                </a:solidFill>
                <a:latin typeface="+mj-lt"/>
                <a:ea typeface="Proxima Nova"/>
                <a:cs typeface="Proxima Nova"/>
                <a:sym typeface="Proxima Nova"/>
              </a:rPr>
              <a:t>KNOWING ABOUT YOURSELF</a:t>
            </a:r>
            <a:endParaRPr sz="3000" b="1" dirty="0">
              <a:solidFill>
                <a:schemeClr val="tx1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258" name="Google Shape;258;p34"/>
          <p:cNvSpPr txBox="1">
            <a:spLocks noGrp="1"/>
          </p:cNvSpPr>
          <p:nvPr>
            <p:ph type="subTitle" idx="1"/>
          </p:nvPr>
        </p:nvSpPr>
        <p:spPr>
          <a:xfrm>
            <a:off x="4770152" y="1153987"/>
            <a:ext cx="1833000" cy="3672300"/>
          </a:xfrm>
          <a:prstGeom prst="rect">
            <a:avLst/>
          </a:prstGeom>
          <a:solidFill>
            <a:schemeClr val="tx2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AUTONOMY</a:t>
            </a:r>
            <a:endParaRPr sz="1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AVOIDING STRESS</a:t>
            </a:r>
            <a:endParaRPr sz="1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BUILDING THINGS</a:t>
            </a:r>
            <a:endParaRPr sz="1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CHANGING THE WORLD</a:t>
            </a:r>
            <a:endParaRPr sz="1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COLLABORATION</a:t>
            </a:r>
            <a:endParaRPr sz="1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DIVERSITY</a:t>
            </a:r>
            <a:endParaRPr sz="1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PRESTIGE</a:t>
            </a:r>
            <a:endParaRPr sz="1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ROUTINE</a:t>
            </a:r>
            <a:endParaRPr sz="1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259" name="Google Shape;259;p34"/>
          <p:cNvSpPr txBox="1">
            <a:spLocks noGrp="1"/>
          </p:cNvSpPr>
          <p:nvPr>
            <p:ph type="subTitle" idx="2"/>
          </p:nvPr>
        </p:nvSpPr>
        <p:spPr>
          <a:xfrm>
            <a:off x="2541126" y="1157830"/>
            <a:ext cx="1889400" cy="3672300"/>
          </a:xfrm>
          <a:prstGeom prst="rect">
            <a:avLst/>
          </a:prstGeom>
          <a:solidFill>
            <a:schemeClr val="tx2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LEADERSHIP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CRITICAL THINKING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DATA ANALYSIS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PYTHON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BUDGETING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WRITING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SEO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TEACHING</a:t>
            </a:r>
          </a:p>
        </p:txBody>
      </p:sp>
      <p:sp>
        <p:nvSpPr>
          <p:cNvPr id="260" name="Google Shape;260;p34"/>
          <p:cNvSpPr txBox="1">
            <a:spLocks noGrp="1"/>
          </p:cNvSpPr>
          <p:nvPr>
            <p:ph type="subTitle" idx="3"/>
          </p:nvPr>
        </p:nvSpPr>
        <p:spPr>
          <a:xfrm>
            <a:off x="312100" y="1153987"/>
            <a:ext cx="1889400" cy="3672300"/>
          </a:xfrm>
          <a:prstGeom prst="rect">
            <a:avLst/>
          </a:prstGeom>
          <a:solidFill>
            <a:schemeClr val="tx2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BEING OUTDOORS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BLOGGING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READING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TRAVEL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PHOTOGRAPHY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CHESS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PLAYING GUITAR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NETFLIX</a:t>
            </a:r>
            <a:endParaRPr sz="1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1" name="Google Shape;261;p34"/>
          <p:cNvSpPr txBox="1">
            <a:spLocks noGrp="1"/>
          </p:cNvSpPr>
          <p:nvPr>
            <p:ph type="ctrTitle"/>
          </p:nvPr>
        </p:nvSpPr>
        <p:spPr>
          <a:xfrm>
            <a:off x="4770152" y="957787"/>
            <a:ext cx="1833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VALUES</a:t>
            </a:r>
            <a:endParaRPr sz="1800" b="1" dirty="0">
              <a:solidFill>
                <a:schemeClr val="tx1"/>
              </a:solidFill>
            </a:endParaRPr>
          </a:p>
        </p:txBody>
      </p:sp>
      <p:sp>
        <p:nvSpPr>
          <p:cNvPr id="262" name="Google Shape;262;p34"/>
          <p:cNvSpPr txBox="1">
            <a:spLocks noGrp="1"/>
          </p:cNvSpPr>
          <p:nvPr>
            <p:ph type="ctrTitle" idx="4"/>
          </p:nvPr>
        </p:nvSpPr>
        <p:spPr>
          <a:xfrm>
            <a:off x="2532109" y="940368"/>
            <a:ext cx="18894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SKILLS</a:t>
            </a:r>
            <a:endParaRPr sz="1800" b="1" dirty="0">
              <a:solidFill>
                <a:schemeClr val="tx1"/>
              </a:solidFill>
            </a:endParaRPr>
          </a:p>
        </p:txBody>
      </p:sp>
      <p:sp>
        <p:nvSpPr>
          <p:cNvPr id="263" name="Google Shape;263;p34"/>
          <p:cNvSpPr txBox="1">
            <a:spLocks noGrp="1"/>
          </p:cNvSpPr>
          <p:nvPr>
            <p:ph type="ctrTitle" idx="5"/>
          </p:nvPr>
        </p:nvSpPr>
        <p:spPr>
          <a:xfrm>
            <a:off x="311700" y="940368"/>
            <a:ext cx="18894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INTERESTS</a:t>
            </a:r>
            <a:endParaRPr sz="1800" b="1" dirty="0">
              <a:solidFill>
                <a:schemeClr val="tx1"/>
              </a:solidFill>
            </a:endParaRPr>
          </a:p>
        </p:txBody>
      </p:sp>
      <p:cxnSp>
        <p:nvCxnSpPr>
          <p:cNvPr id="271" name="Google Shape;271;p34"/>
          <p:cNvCxnSpPr/>
          <p:nvPr/>
        </p:nvCxnSpPr>
        <p:spPr>
          <a:xfrm>
            <a:off x="311700" y="647250"/>
            <a:ext cx="85206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Google Shape;258;p34">
            <a:extLst>
              <a:ext uri="{FF2B5EF4-FFF2-40B4-BE49-F238E27FC236}">
                <a16:creationId xmlns:a16="http://schemas.microsoft.com/office/drawing/2014/main" id="{B7E2D5CF-7BFC-4C69-BD56-FC8FC084B214}"/>
              </a:ext>
            </a:extLst>
          </p:cNvPr>
          <p:cNvSpPr txBox="1">
            <a:spLocks/>
          </p:cNvSpPr>
          <p:nvPr/>
        </p:nvSpPr>
        <p:spPr>
          <a:xfrm>
            <a:off x="6942778" y="1153987"/>
            <a:ext cx="1833000" cy="3672300"/>
          </a:xfrm>
          <a:prstGeom prst="rect">
            <a:avLst/>
          </a:prstGeom>
          <a:solidFill>
            <a:schemeClr val="tx2"/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lvl="0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 panose="020B0604020202020204" pitchFamily="34" charset="0"/>
              <a:buNone/>
              <a:defRPr sz="10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14350" lvl="1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 panose="020B0604020202020204" pitchFamily="34" charset="0"/>
              <a:buNone/>
              <a:defRPr sz="1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857250" lvl="2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 panose="020B0604020202020204" pitchFamily="34" charset="0"/>
              <a:buNone/>
              <a:defRPr sz="1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200150" lvl="3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 panose="020B0604020202020204" pitchFamily="34" charset="0"/>
              <a:buNone/>
              <a:defRPr sz="1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543050" lvl="4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 panose="020B0604020202020204" pitchFamily="34" charset="0"/>
              <a:buNone/>
              <a:defRPr sz="1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1885950" lvl="5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 panose="020B0604020202020204" pitchFamily="34" charset="0"/>
              <a:buNone/>
              <a:defRPr sz="1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228850" lvl="6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 panose="020B0604020202020204" pitchFamily="34" charset="0"/>
              <a:buNone/>
              <a:defRPr sz="1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2571750" lvl="7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 panose="020B0604020202020204" pitchFamily="34" charset="0"/>
              <a:buNone/>
              <a:defRPr sz="1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2914650" lvl="8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 panose="020B0604020202020204" pitchFamily="34" charset="0"/>
              <a:buNone/>
              <a:defRPr sz="1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1400" dirty="0"/>
              <a:t>INTROVERTED/ EXTROVERTED</a:t>
            </a:r>
          </a:p>
          <a:p>
            <a:pPr marL="0" indent="0"/>
            <a:endParaRPr lang="en-US" sz="1400" dirty="0"/>
          </a:p>
          <a:p>
            <a:pPr marL="0" indent="0"/>
            <a:r>
              <a:rPr lang="en-US" sz="1400" dirty="0"/>
              <a:t>TYPE A/TYPE B</a:t>
            </a:r>
          </a:p>
          <a:p>
            <a:pPr marL="0" indent="0"/>
            <a:endParaRPr lang="en-US" sz="1400" dirty="0"/>
          </a:p>
          <a:p>
            <a:pPr marL="0" indent="0"/>
            <a:r>
              <a:rPr lang="en-US" sz="1400" dirty="0"/>
              <a:t>ADVENTUROUS</a:t>
            </a:r>
          </a:p>
          <a:p>
            <a:pPr marL="0" indent="0"/>
            <a:endParaRPr lang="en-US" sz="1400" dirty="0"/>
          </a:p>
          <a:p>
            <a:pPr marL="0" indent="0"/>
            <a:r>
              <a:rPr lang="en-US" sz="1400" dirty="0"/>
              <a:t>LOGICAL</a:t>
            </a:r>
          </a:p>
          <a:p>
            <a:pPr marL="0" indent="0"/>
            <a:endParaRPr lang="en-US" sz="1400" dirty="0"/>
          </a:p>
          <a:p>
            <a:pPr marL="0" indent="0"/>
            <a:r>
              <a:rPr lang="en-US" sz="1400" dirty="0"/>
              <a:t>EMPATHETIC</a:t>
            </a:r>
          </a:p>
          <a:p>
            <a:pPr marL="0" indent="0"/>
            <a:endParaRPr lang="en-US" sz="1400" dirty="0"/>
          </a:p>
          <a:p>
            <a:pPr marL="0" indent="0"/>
            <a:r>
              <a:rPr lang="en-US" sz="1400" dirty="0"/>
              <a:t>INDEPENDENT</a:t>
            </a:r>
          </a:p>
          <a:p>
            <a:pPr marL="0" indent="0"/>
            <a:endParaRPr lang="en-US" sz="1400" dirty="0"/>
          </a:p>
          <a:p>
            <a:pPr marL="0" indent="0"/>
            <a:r>
              <a:rPr lang="en-US" sz="1400" dirty="0"/>
              <a:t>RESPONSIBLE</a:t>
            </a:r>
          </a:p>
          <a:p>
            <a:pPr marL="0" indent="0"/>
            <a:endParaRPr lang="en-US" sz="1400" dirty="0"/>
          </a:p>
          <a:p>
            <a:pPr marL="0" indent="0"/>
            <a:r>
              <a:rPr lang="en-US" sz="1400" dirty="0"/>
              <a:t>VIVACIOUS</a:t>
            </a:r>
          </a:p>
          <a:p>
            <a:pPr marL="0" indent="0"/>
            <a:endParaRPr lang="en-US" sz="1400" dirty="0"/>
          </a:p>
          <a:p>
            <a:pPr marL="0" indent="0"/>
            <a:endParaRPr lang="en-US" sz="1400" dirty="0"/>
          </a:p>
          <a:p>
            <a:pPr marL="0" indent="0"/>
            <a:endParaRPr lang="en-US" sz="1400" dirty="0"/>
          </a:p>
          <a:p>
            <a:pPr marL="0" indent="0"/>
            <a:endParaRPr lang="en-US" sz="1400" dirty="0"/>
          </a:p>
          <a:p>
            <a:pPr marL="0" indent="0"/>
            <a:endParaRPr lang="en-US" sz="1400" dirty="0"/>
          </a:p>
          <a:p>
            <a:pPr marL="0" indent="0"/>
            <a:endParaRPr lang="en-US" sz="1400" dirty="0"/>
          </a:p>
          <a:p>
            <a:pPr marL="0" indent="0"/>
            <a:endParaRPr lang="en-US" sz="1400" dirty="0"/>
          </a:p>
          <a:p>
            <a:pPr marL="0" indent="0"/>
            <a:endParaRPr lang="en-US" sz="1400" dirty="0"/>
          </a:p>
          <a:p>
            <a:pPr marL="0" indent="0"/>
            <a:endParaRPr lang="en-US" sz="1400" dirty="0"/>
          </a:p>
        </p:txBody>
      </p:sp>
      <p:sp>
        <p:nvSpPr>
          <p:cNvPr id="15" name="Google Shape;261;p34">
            <a:extLst>
              <a:ext uri="{FF2B5EF4-FFF2-40B4-BE49-F238E27FC236}">
                <a16:creationId xmlns:a16="http://schemas.microsoft.com/office/drawing/2014/main" id="{4E24DA2F-479F-4E42-B7BE-ADB500545097}"/>
              </a:ext>
            </a:extLst>
          </p:cNvPr>
          <p:cNvSpPr txBox="1">
            <a:spLocks/>
          </p:cNvSpPr>
          <p:nvPr/>
        </p:nvSpPr>
        <p:spPr>
          <a:xfrm>
            <a:off x="6942778" y="957787"/>
            <a:ext cx="1833000" cy="196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 b="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sz="10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sz="10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sz="10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sz="10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sz="10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sz="10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sz="10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sz="10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pPr>
              <a:buFontTx/>
            </a:pPr>
            <a:r>
              <a:rPr lang="en-CA" sz="1800" b="1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PERSONALITY</a:t>
            </a:r>
            <a:endParaRPr lang="en-CA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" grpId="0" uiExpand="1" build="p" animBg="1"/>
      <p:bldP spid="259" grpId="0" uiExpand="1" build="p" animBg="1"/>
      <p:bldP spid="260" grpId="0" uiExpand="1" build="p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5"/>
          <p:cNvSpPr txBox="1"/>
          <p:nvPr/>
        </p:nvSpPr>
        <p:spPr>
          <a:xfrm>
            <a:off x="23175" y="23175"/>
            <a:ext cx="9144000" cy="9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COGNITIVE INFORMATION PROCESSING (CIP) THEORY</a:t>
            </a:r>
            <a:endParaRPr sz="3000"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" name="Google Shape;223;p33">
            <a:extLst>
              <a:ext uri="{FF2B5EF4-FFF2-40B4-BE49-F238E27FC236}">
                <a16:creationId xmlns:a16="http://schemas.microsoft.com/office/drawing/2014/main" id="{4FBDEF56-D131-4D7C-A0A8-01035A9C5BE0}"/>
              </a:ext>
            </a:extLst>
          </p:cNvPr>
          <p:cNvSpPr/>
          <p:nvPr/>
        </p:nvSpPr>
        <p:spPr>
          <a:xfrm>
            <a:off x="2253175" y="1027638"/>
            <a:ext cx="4684000" cy="3961900"/>
          </a:xfrm>
          <a:prstGeom prst="flowChartExtract">
            <a:avLst/>
          </a:pr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cxnSp>
        <p:nvCxnSpPr>
          <p:cNvPr id="24" name="Google Shape;224;p33">
            <a:extLst>
              <a:ext uri="{FF2B5EF4-FFF2-40B4-BE49-F238E27FC236}">
                <a16:creationId xmlns:a16="http://schemas.microsoft.com/office/drawing/2014/main" id="{4E5714D0-5229-4C06-9765-FDB51CCCC2BA}"/>
              </a:ext>
            </a:extLst>
          </p:cNvPr>
          <p:cNvCxnSpPr/>
          <p:nvPr/>
        </p:nvCxnSpPr>
        <p:spPr>
          <a:xfrm>
            <a:off x="3628425" y="2675888"/>
            <a:ext cx="1933500" cy="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" name="Google Shape;225;p33">
            <a:extLst>
              <a:ext uri="{FF2B5EF4-FFF2-40B4-BE49-F238E27FC236}">
                <a16:creationId xmlns:a16="http://schemas.microsoft.com/office/drawing/2014/main" id="{AE77DB03-C6EA-42E8-8D12-C79BB1914D9C}"/>
              </a:ext>
            </a:extLst>
          </p:cNvPr>
          <p:cNvCxnSpPr/>
          <p:nvPr/>
        </p:nvCxnSpPr>
        <p:spPr>
          <a:xfrm>
            <a:off x="3002325" y="3726913"/>
            <a:ext cx="3185700" cy="1170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" name="Google Shape;226;p33">
            <a:extLst>
              <a:ext uri="{FF2B5EF4-FFF2-40B4-BE49-F238E27FC236}">
                <a16:creationId xmlns:a16="http://schemas.microsoft.com/office/drawing/2014/main" id="{8A5057DE-B887-4FF9-8030-36D456CB2706}"/>
              </a:ext>
            </a:extLst>
          </p:cNvPr>
          <p:cNvCxnSpPr/>
          <p:nvPr/>
        </p:nvCxnSpPr>
        <p:spPr>
          <a:xfrm rot="10800000">
            <a:off x="4594275" y="3726900"/>
            <a:ext cx="1800" cy="125760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" name="Google Shape;243;p33">
            <a:extLst>
              <a:ext uri="{FF2B5EF4-FFF2-40B4-BE49-F238E27FC236}">
                <a16:creationId xmlns:a16="http://schemas.microsoft.com/office/drawing/2014/main" id="{9900FAF4-CF54-4C01-82C0-2584291423D3}"/>
              </a:ext>
            </a:extLst>
          </p:cNvPr>
          <p:cNvSpPr txBox="1"/>
          <p:nvPr/>
        </p:nvSpPr>
        <p:spPr>
          <a:xfrm>
            <a:off x="4594275" y="3726913"/>
            <a:ext cx="1853400" cy="1242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tx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2"/>
                </a:solidFill>
                <a:latin typeface="+mn-lt"/>
                <a:ea typeface="Proxima Nova"/>
                <a:cs typeface="Proxima Nova"/>
                <a:sym typeface="Proxima Nova"/>
              </a:rPr>
              <a:t>KNOWING ABOUT YOUR OPTIONS</a:t>
            </a:r>
            <a:endParaRPr sz="1800" dirty="0">
              <a:solidFill>
                <a:schemeClr val="tx2"/>
              </a:solidFill>
              <a:latin typeface="+mn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30" name="Google Shape;244;p33">
            <a:extLst>
              <a:ext uri="{FF2B5EF4-FFF2-40B4-BE49-F238E27FC236}">
                <a16:creationId xmlns:a16="http://schemas.microsoft.com/office/drawing/2014/main" id="{53E857D4-6B47-4B9D-8855-EB6DD5D256ED}"/>
              </a:ext>
            </a:extLst>
          </p:cNvPr>
          <p:cNvSpPr txBox="1"/>
          <p:nvPr/>
        </p:nvSpPr>
        <p:spPr>
          <a:xfrm>
            <a:off x="2742675" y="3738613"/>
            <a:ext cx="1851599" cy="123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tx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2"/>
                </a:solidFill>
                <a:latin typeface="+mn-lt"/>
                <a:ea typeface="Proxima Nova"/>
                <a:cs typeface="Proxima Nova"/>
                <a:sym typeface="Proxima Nova"/>
              </a:rPr>
              <a:t>KNOWING ABOUT YOURSELF</a:t>
            </a:r>
            <a:endParaRPr sz="1800" dirty="0">
              <a:solidFill>
                <a:schemeClr val="tx2"/>
              </a:solidFill>
              <a:latin typeface="+mn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33" name="Google Shape;222;p33">
            <a:extLst>
              <a:ext uri="{FF2B5EF4-FFF2-40B4-BE49-F238E27FC236}">
                <a16:creationId xmlns:a16="http://schemas.microsoft.com/office/drawing/2014/main" id="{29B44CB8-61BB-452C-8FB0-FD16E23DBAF6}"/>
              </a:ext>
            </a:extLst>
          </p:cNvPr>
          <p:cNvSpPr txBox="1"/>
          <p:nvPr/>
        </p:nvSpPr>
        <p:spPr>
          <a:xfrm>
            <a:off x="23175" y="-49397"/>
            <a:ext cx="9144000" cy="9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Proxima Nova"/>
              </a:rPr>
              <a:t>WHAT’S INVOLVED IN A CAREER CHOICE?</a:t>
            </a:r>
            <a:endParaRPr sz="3000" b="1" dirty="0">
              <a:solidFill>
                <a:schemeClr val="tx2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  <a:sym typeface="Proxima No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6"/>
          <p:cNvSpPr txBox="1">
            <a:spLocks noGrp="1"/>
          </p:cNvSpPr>
          <p:nvPr>
            <p:ph type="ctrTitle"/>
          </p:nvPr>
        </p:nvSpPr>
        <p:spPr>
          <a:xfrm>
            <a:off x="311700" y="0"/>
            <a:ext cx="8520600" cy="94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KNOWING ABOUT YOUR OPTIONS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06" name="Google Shape;306;p36"/>
          <p:cNvSpPr txBox="1">
            <a:spLocks noGrp="1"/>
          </p:cNvSpPr>
          <p:nvPr>
            <p:ph type="ctrTitle" idx="16"/>
          </p:nvPr>
        </p:nvSpPr>
        <p:spPr>
          <a:xfrm>
            <a:off x="173779" y="2096775"/>
            <a:ext cx="2800500" cy="1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CHOOSING A PROGRAM</a:t>
            </a:r>
            <a:endParaRPr sz="1400" dirty="0">
              <a:solidFill>
                <a:schemeClr val="tx2"/>
              </a:solidFill>
            </a:endParaRPr>
          </a:p>
        </p:txBody>
      </p:sp>
      <p:sp>
        <p:nvSpPr>
          <p:cNvPr id="307" name="Google Shape;307;p36"/>
          <p:cNvSpPr txBox="1">
            <a:spLocks noGrp="1"/>
          </p:cNvSpPr>
          <p:nvPr>
            <p:ph type="ctrTitle" idx="17"/>
          </p:nvPr>
        </p:nvSpPr>
        <p:spPr>
          <a:xfrm>
            <a:off x="173779" y="3022624"/>
            <a:ext cx="2800500" cy="1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FORGING A CAREER PATH</a:t>
            </a:r>
            <a:endParaRPr sz="1400" dirty="0">
              <a:solidFill>
                <a:schemeClr val="tx2"/>
              </a:solidFill>
            </a:endParaRPr>
          </a:p>
        </p:txBody>
      </p:sp>
      <p:sp>
        <p:nvSpPr>
          <p:cNvPr id="308" name="Google Shape;308;p36"/>
          <p:cNvSpPr txBox="1">
            <a:spLocks noGrp="1"/>
          </p:cNvSpPr>
          <p:nvPr>
            <p:ph type="ctrTitle" idx="18"/>
          </p:nvPr>
        </p:nvSpPr>
        <p:spPr>
          <a:xfrm>
            <a:off x="173779" y="3948448"/>
            <a:ext cx="2800500" cy="1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>
                <a:solidFill>
                  <a:schemeClr val="tx2"/>
                </a:solidFill>
              </a:rPr>
              <a:t>GOAL SETTING</a:t>
            </a:r>
            <a:endParaRPr sz="1400" dirty="0">
              <a:solidFill>
                <a:schemeClr val="tx2"/>
              </a:solidFill>
            </a:endParaRPr>
          </a:p>
        </p:txBody>
      </p:sp>
      <p:sp>
        <p:nvSpPr>
          <p:cNvPr id="309" name="Google Shape;309;p36"/>
          <p:cNvSpPr txBox="1">
            <a:spLocks noGrp="1"/>
          </p:cNvSpPr>
          <p:nvPr>
            <p:ph type="ctrTitle" idx="19"/>
          </p:nvPr>
        </p:nvSpPr>
        <p:spPr>
          <a:xfrm>
            <a:off x="6424527" y="2157475"/>
            <a:ext cx="24078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MARKET SPECIFIC INFO</a:t>
            </a:r>
            <a:endParaRPr sz="1400" dirty="0">
              <a:solidFill>
                <a:schemeClr val="tx2"/>
              </a:solidFill>
            </a:endParaRPr>
          </a:p>
        </p:txBody>
      </p:sp>
      <p:sp>
        <p:nvSpPr>
          <p:cNvPr id="310" name="Google Shape;310;p36"/>
          <p:cNvSpPr txBox="1">
            <a:spLocks noGrp="1"/>
          </p:cNvSpPr>
          <p:nvPr>
            <p:ph type="ctrTitle" idx="20"/>
          </p:nvPr>
        </p:nvSpPr>
        <p:spPr>
          <a:xfrm>
            <a:off x="6424527" y="3039157"/>
            <a:ext cx="24078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chemeClr val="tx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NETWORKING</a:t>
            </a:r>
            <a:endParaRPr sz="1400" dirty="0">
              <a:solidFill>
                <a:schemeClr val="tx2"/>
              </a:solidFill>
            </a:endParaRPr>
          </a:p>
        </p:txBody>
      </p:sp>
      <p:sp>
        <p:nvSpPr>
          <p:cNvPr id="311" name="Google Shape;311;p36"/>
          <p:cNvSpPr txBox="1">
            <a:spLocks noGrp="1"/>
          </p:cNvSpPr>
          <p:nvPr>
            <p:ph type="ctrTitle" idx="21"/>
          </p:nvPr>
        </p:nvSpPr>
        <p:spPr>
          <a:xfrm>
            <a:off x="6424527" y="3951376"/>
            <a:ext cx="24078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chemeClr val="tx2"/>
                </a:solidFill>
              </a:rPr>
              <a:t>USING TOOLS</a:t>
            </a:r>
            <a:endParaRPr sz="1400" dirty="0">
              <a:solidFill>
                <a:schemeClr val="tx2"/>
              </a:solidFill>
            </a:endParaRPr>
          </a:p>
        </p:txBody>
      </p:sp>
      <p:sp>
        <p:nvSpPr>
          <p:cNvPr id="312" name="Google Shape;312;p36"/>
          <p:cNvSpPr/>
          <p:nvPr/>
        </p:nvSpPr>
        <p:spPr>
          <a:xfrm>
            <a:off x="3597855" y="3835194"/>
            <a:ext cx="428915" cy="428530"/>
          </a:xfrm>
          <a:custGeom>
            <a:avLst/>
            <a:gdLst/>
            <a:ahLst/>
            <a:cxnLst/>
            <a:rect l="l" t="t" r="r" b="b"/>
            <a:pathLst>
              <a:path w="31480" h="31446" extrusionOk="0">
                <a:moveTo>
                  <a:pt x="15267" y="12428"/>
                </a:moveTo>
                <a:cubicBezTo>
                  <a:pt x="15789" y="12428"/>
                  <a:pt x="16278" y="12559"/>
                  <a:pt x="16768" y="12722"/>
                </a:cubicBezTo>
                <a:lnTo>
                  <a:pt x="14647" y="14842"/>
                </a:lnTo>
                <a:cubicBezTo>
                  <a:pt x="14060" y="15364"/>
                  <a:pt x="14060" y="16277"/>
                  <a:pt x="14615" y="16832"/>
                </a:cubicBezTo>
                <a:cubicBezTo>
                  <a:pt x="14892" y="17126"/>
                  <a:pt x="15259" y="17272"/>
                  <a:pt x="15626" y="17272"/>
                </a:cubicBezTo>
                <a:cubicBezTo>
                  <a:pt x="15993" y="17272"/>
                  <a:pt x="16360" y="17126"/>
                  <a:pt x="16637" y="16832"/>
                </a:cubicBezTo>
                <a:lnTo>
                  <a:pt x="18757" y="14712"/>
                </a:lnTo>
                <a:cubicBezTo>
                  <a:pt x="18953" y="15168"/>
                  <a:pt x="19051" y="15690"/>
                  <a:pt x="19051" y="16245"/>
                </a:cubicBezTo>
                <a:cubicBezTo>
                  <a:pt x="19051" y="18365"/>
                  <a:pt x="17322" y="20029"/>
                  <a:pt x="15267" y="20029"/>
                </a:cubicBezTo>
                <a:cubicBezTo>
                  <a:pt x="13147" y="20029"/>
                  <a:pt x="11450" y="18300"/>
                  <a:pt x="11450" y="16245"/>
                </a:cubicBezTo>
                <a:cubicBezTo>
                  <a:pt x="11450" y="14157"/>
                  <a:pt x="13179" y="12428"/>
                  <a:pt x="15267" y="12428"/>
                </a:cubicBezTo>
                <a:close/>
                <a:moveTo>
                  <a:pt x="15267" y="4763"/>
                </a:moveTo>
                <a:cubicBezTo>
                  <a:pt x="17909" y="4763"/>
                  <a:pt x="20323" y="5676"/>
                  <a:pt x="22280" y="7177"/>
                </a:cubicBezTo>
                <a:lnTo>
                  <a:pt x="19540" y="9917"/>
                </a:lnTo>
                <a:cubicBezTo>
                  <a:pt x="18301" y="9101"/>
                  <a:pt x="16833" y="8612"/>
                  <a:pt x="15267" y="8612"/>
                </a:cubicBezTo>
                <a:cubicBezTo>
                  <a:pt x="11059" y="8612"/>
                  <a:pt x="7634" y="12037"/>
                  <a:pt x="7634" y="16245"/>
                </a:cubicBezTo>
                <a:cubicBezTo>
                  <a:pt x="7634" y="20420"/>
                  <a:pt x="11059" y="23845"/>
                  <a:pt x="15267" y="23845"/>
                </a:cubicBezTo>
                <a:cubicBezTo>
                  <a:pt x="19442" y="23845"/>
                  <a:pt x="22867" y="20420"/>
                  <a:pt x="22867" y="16245"/>
                </a:cubicBezTo>
                <a:cubicBezTo>
                  <a:pt x="22867" y="14646"/>
                  <a:pt x="22378" y="13179"/>
                  <a:pt x="21563" y="11939"/>
                </a:cubicBezTo>
                <a:lnTo>
                  <a:pt x="24303" y="9232"/>
                </a:lnTo>
                <a:cubicBezTo>
                  <a:pt x="25803" y="11124"/>
                  <a:pt x="26717" y="13570"/>
                  <a:pt x="26717" y="16245"/>
                </a:cubicBezTo>
                <a:cubicBezTo>
                  <a:pt x="26717" y="22508"/>
                  <a:pt x="21563" y="27597"/>
                  <a:pt x="15267" y="27597"/>
                </a:cubicBezTo>
                <a:cubicBezTo>
                  <a:pt x="8939" y="27597"/>
                  <a:pt x="3850" y="22475"/>
                  <a:pt x="3850" y="16180"/>
                </a:cubicBezTo>
                <a:cubicBezTo>
                  <a:pt x="3850" y="9917"/>
                  <a:pt x="8971" y="4763"/>
                  <a:pt x="15267" y="4763"/>
                </a:cubicBezTo>
                <a:close/>
                <a:moveTo>
                  <a:pt x="27434" y="0"/>
                </a:moveTo>
                <a:lnTo>
                  <a:pt x="23846" y="3588"/>
                </a:lnTo>
                <a:cubicBezTo>
                  <a:pt x="21400" y="1925"/>
                  <a:pt x="18464" y="946"/>
                  <a:pt x="15300" y="946"/>
                </a:cubicBezTo>
                <a:cubicBezTo>
                  <a:pt x="6851" y="946"/>
                  <a:pt x="1" y="7764"/>
                  <a:pt x="1" y="16180"/>
                </a:cubicBezTo>
                <a:cubicBezTo>
                  <a:pt x="1" y="24628"/>
                  <a:pt x="6818" y="31446"/>
                  <a:pt x="15267" y="31446"/>
                </a:cubicBezTo>
                <a:cubicBezTo>
                  <a:pt x="23650" y="31446"/>
                  <a:pt x="30500" y="24628"/>
                  <a:pt x="30500" y="16180"/>
                </a:cubicBezTo>
                <a:cubicBezTo>
                  <a:pt x="30500" y="13015"/>
                  <a:pt x="29522" y="10080"/>
                  <a:pt x="27858" y="7633"/>
                </a:cubicBezTo>
                <a:lnTo>
                  <a:pt x="31479" y="4045"/>
                </a:lnTo>
                <a:lnTo>
                  <a:pt x="31479" y="4045"/>
                </a:lnTo>
                <a:lnTo>
                  <a:pt x="26749" y="4730"/>
                </a:lnTo>
                <a:lnTo>
                  <a:pt x="26749" y="4730"/>
                </a:lnTo>
                <a:lnTo>
                  <a:pt x="27434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grpSp>
        <p:nvGrpSpPr>
          <p:cNvPr id="313" name="Google Shape;313;p36"/>
          <p:cNvGrpSpPr/>
          <p:nvPr/>
        </p:nvGrpSpPr>
        <p:grpSpPr>
          <a:xfrm>
            <a:off x="5111506" y="1935813"/>
            <a:ext cx="428915" cy="426116"/>
            <a:chOff x="6226275" y="3911538"/>
            <a:chExt cx="900325" cy="894450"/>
          </a:xfrm>
          <a:solidFill>
            <a:schemeClr val="tx1"/>
          </a:solidFill>
        </p:grpSpPr>
        <p:sp>
          <p:nvSpPr>
            <p:cNvPr id="314" name="Google Shape;314;p36"/>
            <p:cNvSpPr/>
            <p:nvPr/>
          </p:nvSpPr>
          <p:spPr>
            <a:xfrm>
              <a:off x="6355100" y="4405488"/>
              <a:ext cx="87300" cy="116625"/>
            </a:xfrm>
            <a:custGeom>
              <a:avLst/>
              <a:gdLst/>
              <a:ahLst/>
              <a:cxnLst/>
              <a:rect l="l" t="t" r="r" b="b"/>
              <a:pathLst>
                <a:path w="3492" h="4665" extrusionOk="0">
                  <a:moveTo>
                    <a:pt x="1860" y="0"/>
                  </a:moveTo>
                  <a:cubicBezTo>
                    <a:pt x="947" y="1664"/>
                    <a:pt x="360" y="2871"/>
                    <a:pt x="197" y="3197"/>
                  </a:cubicBezTo>
                  <a:cubicBezTo>
                    <a:pt x="1" y="3588"/>
                    <a:pt x="66" y="4078"/>
                    <a:pt x="392" y="4404"/>
                  </a:cubicBezTo>
                  <a:lnTo>
                    <a:pt x="653" y="4665"/>
                  </a:lnTo>
                  <a:cubicBezTo>
                    <a:pt x="1371" y="3784"/>
                    <a:pt x="2252" y="2806"/>
                    <a:pt x="3296" y="1794"/>
                  </a:cubicBezTo>
                  <a:cubicBezTo>
                    <a:pt x="3393" y="1729"/>
                    <a:pt x="3459" y="1664"/>
                    <a:pt x="3491" y="1631"/>
                  </a:cubicBezTo>
                  <a:lnTo>
                    <a:pt x="186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315" name="Google Shape;315;p36"/>
            <p:cNvSpPr/>
            <p:nvPr/>
          </p:nvSpPr>
          <p:spPr>
            <a:xfrm>
              <a:off x="6514125" y="4593038"/>
              <a:ext cx="119900" cy="87550"/>
            </a:xfrm>
            <a:custGeom>
              <a:avLst/>
              <a:gdLst/>
              <a:ahLst/>
              <a:cxnLst/>
              <a:rect l="l" t="t" r="r" b="b"/>
              <a:pathLst>
                <a:path w="4796" h="3502" extrusionOk="0">
                  <a:moveTo>
                    <a:pt x="3100" y="1"/>
                  </a:moveTo>
                  <a:cubicBezTo>
                    <a:pt x="2969" y="33"/>
                    <a:pt x="2937" y="131"/>
                    <a:pt x="2839" y="164"/>
                  </a:cubicBezTo>
                  <a:cubicBezTo>
                    <a:pt x="1795" y="1240"/>
                    <a:pt x="849" y="2088"/>
                    <a:pt x="1" y="2806"/>
                  </a:cubicBezTo>
                  <a:lnTo>
                    <a:pt x="360" y="3165"/>
                  </a:lnTo>
                  <a:cubicBezTo>
                    <a:pt x="566" y="3392"/>
                    <a:pt x="838" y="3502"/>
                    <a:pt x="1109" y="3502"/>
                  </a:cubicBezTo>
                  <a:cubicBezTo>
                    <a:pt x="1266" y="3502"/>
                    <a:pt x="1423" y="3465"/>
                    <a:pt x="1567" y="3393"/>
                  </a:cubicBezTo>
                  <a:cubicBezTo>
                    <a:pt x="2121" y="3100"/>
                    <a:pt x="2969" y="2708"/>
                    <a:pt x="4796" y="1697"/>
                  </a:cubicBezTo>
                  <a:lnTo>
                    <a:pt x="310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316" name="Google Shape;316;p36"/>
            <p:cNvSpPr/>
            <p:nvPr/>
          </p:nvSpPr>
          <p:spPr>
            <a:xfrm>
              <a:off x="6330650" y="4455438"/>
              <a:ext cx="258525" cy="246400"/>
            </a:xfrm>
            <a:custGeom>
              <a:avLst/>
              <a:gdLst/>
              <a:ahLst/>
              <a:cxnLst/>
              <a:rect l="l" t="t" r="r" b="b"/>
              <a:pathLst>
                <a:path w="10341" h="9856" extrusionOk="0">
                  <a:moveTo>
                    <a:pt x="8645" y="1"/>
                  </a:moveTo>
                  <a:cubicBezTo>
                    <a:pt x="7689" y="1"/>
                    <a:pt x="6431" y="551"/>
                    <a:pt x="5741" y="1264"/>
                  </a:cubicBezTo>
                  <a:cubicBezTo>
                    <a:pt x="2414" y="4624"/>
                    <a:pt x="881" y="6973"/>
                    <a:pt x="196" y="8375"/>
                  </a:cubicBezTo>
                  <a:cubicBezTo>
                    <a:pt x="0" y="8767"/>
                    <a:pt x="66" y="9256"/>
                    <a:pt x="392" y="9550"/>
                  </a:cubicBezTo>
                  <a:cubicBezTo>
                    <a:pt x="596" y="9754"/>
                    <a:pt x="863" y="9855"/>
                    <a:pt x="1131" y="9855"/>
                  </a:cubicBezTo>
                  <a:cubicBezTo>
                    <a:pt x="1291" y="9855"/>
                    <a:pt x="1452" y="9819"/>
                    <a:pt x="1599" y="9745"/>
                  </a:cubicBezTo>
                  <a:cubicBezTo>
                    <a:pt x="2969" y="9093"/>
                    <a:pt x="5285" y="7592"/>
                    <a:pt x="8677" y="4200"/>
                  </a:cubicBezTo>
                  <a:cubicBezTo>
                    <a:pt x="9819" y="3091"/>
                    <a:pt x="10341" y="1068"/>
                    <a:pt x="9623" y="318"/>
                  </a:cubicBezTo>
                  <a:cubicBezTo>
                    <a:pt x="9392" y="97"/>
                    <a:pt x="9045" y="1"/>
                    <a:pt x="86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317" name="Google Shape;317;p36"/>
            <p:cNvSpPr/>
            <p:nvPr/>
          </p:nvSpPr>
          <p:spPr>
            <a:xfrm>
              <a:off x="6226275" y="4198463"/>
              <a:ext cx="243025" cy="181575"/>
            </a:xfrm>
            <a:custGeom>
              <a:avLst/>
              <a:gdLst/>
              <a:ahLst/>
              <a:cxnLst/>
              <a:rect l="l" t="t" r="r" b="b"/>
              <a:pathLst>
                <a:path w="9721" h="7263" extrusionOk="0">
                  <a:moveTo>
                    <a:pt x="8601" y="1"/>
                  </a:moveTo>
                  <a:cubicBezTo>
                    <a:pt x="7289" y="1"/>
                    <a:pt x="5238" y="662"/>
                    <a:pt x="3392" y="2508"/>
                  </a:cubicBezTo>
                  <a:lnTo>
                    <a:pt x="424" y="5476"/>
                  </a:lnTo>
                  <a:cubicBezTo>
                    <a:pt x="98" y="5802"/>
                    <a:pt x="0" y="6324"/>
                    <a:pt x="261" y="6748"/>
                  </a:cubicBezTo>
                  <a:cubicBezTo>
                    <a:pt x="450" y="7072"/>
                    <a:pt x="818" y="7262"/>
                    <a:pt x="1199" y="7262"/>
                  </a:cubicBezTo>
                  <a:cubicBezTo>
                    <a:pt x="1278" y="7262"/>
                    <a:pt x="1357" y="7254"/>
                    <a:pt x="1435" y="7237"/>
                  </a:cubicBezTo>
                  <a:cubicBezTo>
                    <a:pt x="2549" y="6919"/>
                    <a:pt x="3584" y="6743"/>
                    <a:pt x="4418" y="6743"/>
                  </a:cubicBezTo>
                  <a:cubicBezTo>
                    <a:pt x="4781" y="6743"/>
                    <a:pt x="5105" y="6777"/>
                    <a:pt x="5382" y="6846"/>
                  </a:cubicBezTo>
                  <a:cubicBezTo>
                    <a:pt x="6752" y="4465"/>
                    <a:pt x="8188" y="2247"/>
                    <a:pt x="9721" y="257"/>
                  </a:cubicBezTo>
                  <a:cubicBezTo>
                    <a:pt x="9488" y="95"/>
                    <a:pt x="9097" y="1"/>
                    <a:pt x="86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318" name="Google Shape;318;p36"/>
            <p:cNvSpPr/>
            <p:nvPr/>
          </p:nvSpPr>
          <p:spPr>
            <a:xfrm>
              <a:off x="6656850" y="4568588"/>
              <a:ext cx="188400" cy="237400"/>
            </a:xfrm>
            <a:custGeom>
              <a:avLst/>
              <a:gdLst/>
              <a:ahLst/>
              <a:cxnLst/>
              <a:rect l="l" t="t" r="r" b="b"/>
              <a:pathLst>
                <a:path w="7536" h="9496" extrusionOk="0">
                  <a:moveTo>
                    <a:pt x="7014" y="0"/>
                  </a:moveTo>
                  <a:cubicBezTo>
                    <a:pt x="4763" y="1664"/>
                    <a:pt x="2512" y="3099"/>
                    <a:pt x="392" y="4273"/>
                  </a:cubicBezTo>
                  <a:cubicBezTo>
                    <a:pt x="555" y="5089"/>
                    <a:pt x="457" y="5904"/>
                    <a:pt x="131" y="8253"/>
                  </a:cubicBezTo>
                  <a:cubicBezTo>
                    <a:pt x="0" y="8742"/>
                    <a:pt x="229" y="9166"/>
                    <a:pt x="653" y="9395"/>
                  </a:cubicBezTo>
                  <a:cubicBezTo>
                    <a:pt x="788" y="9463"/>
                    <a:pt x="936" y="9495"/>
                    <a:pt x="1084" y="9495"/>
                  </a:cubicBezTo>
                  <a:cubicBezTo>
                    <a:pt x="1364" y="9495"/>
                    <a:pt x="1647" y="9379"/>
                    <a:pt x="1860" y="9166"/>
                  </a:cubicBezTo>
                  <a:lnTo>
                    <a:pt x="4861" y="6198"/>
                  </a:lnTo>
                  <a:cubicBezTo>
                    <a:pt x="7144" y="3915"/>
                    <a:pt x="7536" y="946"/>
                    <a:pt x="70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319" name="Google Shape;319;p36"/>
            <p:cNvSpPr/>
            <p:nvPr/>
          </p:nvSpPr>
          <p:spPr>
            <a:xfrm>
              <a:off x="6718825" y="4152263"/>
              <a:ext cx="172100" cy="156800"/>
            </a:xfrm>
            <a:custGeom>
              <a:avLst/>
              <a:gdLst/>
              <a:ahLst/>
              <a:cxnLst/>
              <a:rect l="l" t="t" r="r" b="b"/>
              <a:pathLst>
                <a:path w="6884" h="6272" extrusionOk="0">
                  <a:moveTo>
                    <a:pt x="3446" y="1"/>
                  </a:moveTo>
                  <a:cubicBezTo>
                    <a:pt x="2643" y="1"/>
                    <a:pt x="1843" y="311"/>
                    <a:pt x="1240" y="930"/>
                  </a:cubicBezTo>
                  <a:cubicBezTo>
                    <a:pt x="0" y="2137"/>
                    <a:pt x="0" y="4127"/>
                    <a:pt x="1240" y="5367"/>
                  </a:cubicBezTo>
                  <a:cubicBezTo>
                    <a:pt x="1843" y="5970"/>
                    <a:pt x="2643" y="6272"/>
                    <a:pt x="3446" y="6272"/>
                  </a:cubicBezTo>
                  <a:cubicBezTo>
                    <a:pt x="4249" y="6272"/>
                    <a:pt x="5057" y="5970"/>
                    <a:pt x="5676" y="5367"/>
                  </a:cubicBezTo>
                  <a:cubicBezTo>
                    <a:pt x="6883" y="4127"/>
                    <a:pt x="6883" y="2137"/>
                    <a:pt x="5676" y="930"/>
                  </a:cubicBezTo>
                  <a:cubicBezTo>
                    <a:pt x="5057" y="311"/>
                    <a:pt x="4249" y="1"/>
                    <a:pt x="34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320" name="Google Shape;320;p36"/>
            <p:cNvSpPr/>
            <p:nvPr/>
          </p:nvSpPr>
          <p:spPr>
            <a:xfrm>
              <a:off x="6906375" y="3911538"/>
              <a:ext cx="220225" cy="216700"/>
            </a:xfrm>
            <a:custGeom>
              <a:avLst/>
              <a:gdLst/>
              <a:ahLst/>
              <a:cxnLst/>
              <a:rect l="l" t="t" r="r" b="b"/>
              <a:pathLst>
                <a:path w="8809" h="8668" extrusionOk="0">
                  <a:moveTo>
                    <a:pt x="6168" y="0"/>
                  </a:moveTo>
                  <a:cubicBezTo>
                    <a:pt x="4083" y="0"/>
                    <a:pt x="2010" y="335"/>
                    <a:pt x="1" y="969"/>
                  </a:cubicBezTo>
                  <a:cubicBezTo>
                    <a:pt x="197" y="2665"/>
                    <a:pt x="1110" y="4557"/>
                    <a:pt x="2611" y="6058"/>
                  </a:cubicBezTo>
                  <a:cubicBezTo>
                    <a:pt x="4176" y="7624"/>
                    <a:pt x="6068" y="8504"/>
                    <a:pt x="7830" y="8667"/>
                  </a:cubicBezTo>
                  <a:cubicBezTo>
                    <a:pt x="8482" y="6351"/>
                    <a:pt x="8808" y="3774"/>
                    <a:pt x="8613" y="1034"/>
                  </a:cubicBezTo>
                  <a:cubicBezTo>
                    <a:pt x="8580" y="513"/>
                    <a:pt x="8156" y="121"/>
                    <a:pt x="7634" y="56"/>
                  </a:cubicBezTo>
                  <a:cubicBezTo>
                    <a:pt x="7145" y="19"/>
                    <a:pt x="6656" y="0"/>
                    <a:pt x="6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321" name="Google Shape;321;p36"/>
            <p:cNvSpPr/>
            <p:nvPr/>
          </p:nvSpPr>
          <p:spPr>
            <a:xfrm>
              <a:off x="6429325" y="3953688"/>
              <a:ext cx="655675" cy="654050"/>
            </a:xfrm>
            <a:custGeom>
              <a:avLst/>
              <a:gdLst/>
              <a:ahLst/>
              <a:cxnLst/>
              <a:rect l="l" t="t" r="r" b="b"/>
              <a:pathLst>
                <a:path w="26227" h="26162" extrusionOk="0">
                  <a:moveTo>
                    <a:pt x="14993" y="5823"/>
                  </a:moveTo>
                  <a:cubicBezTo>
                    <a:pt x="16335" y="5823"/>
                    <a:pt x="17680" y="6329"/>
                    <a:pt x="18724" y="7340"/>
                  </a:cubicBezTo>
                  <a:cubicBezTo>
                    <a:pt x="20747" y="9428"/>
                    <a:pt x="20747" y="12723"/>
                    <a:pt x="18724" y="14778"/>
                  </a:cubicBezTo>
                  <a:cubicBezTo>
                    <a:pt x="17697" y="15789"/>
                    <a:pt x="16359" y="16294"/>
                    <a:pt x="15018" y="16294"/>
                  </a:cubicBezTo>
                  <a:cubicBezTo>
                    <a:pt x="13676" y="16294"/>
                    <a:pt x="12331" y="15789"/>
                    <a:pt x="11287" y="14778"/>
                  </a:cubicBezTo>
                  <a:cubicBezTo>
                    <a:pt x="9264" y="12723"/>
                    <a:pt x="9264" y="9428"/>
                    <a:pt x="11287" y="7340"/>
                  </a:cubicBezTo>
                  <a:cubicBezTo>
                    <a:pt x="12314" y="6329"/>
                    <a:pt x="13652" y="5823"/>
                    <a:pt x="14993" y="5823"/>
                  </a:cubicBezTo>
                  <a:close/>
                  <a:moveTo>
                    <a:pt x="17061" y="1"/>
                  </a:moveTo>
                  <a:cubicBezTo>
                    <a:pt x="10765" y="2578"/>
                    <a:pt x="4730" y="8221"/>
                    <a:pt x="0" y="16115"/>
                  </a:cubicBezTo>
                  <a:lnTo>
                    <a:pt x="2382" y="18496"/>
                  </a:lnTo>
                  <a:cubicBezTo>
                    <a:pt x="3146" y="18190"/>
                    <a:pt x="3983" y="17992"/>
                    <a:pt x="4780" y="17992"/>
                  </a:cubicBezTo>
                  <a:cubicBezTo>
                    <a:pt x="5683" y="17992"/>
                    <a:pt x="6536" y="18247"/>
                    <a:pt x="7177" y="18888"/>
                  </a:cubicBezTo>
                  <a:cubicBezTo>
                    <a:pt x="8449" y="20160"/>
                    <a:pt x="8253" y="22117"/>
                    <a:pt x="7601" y="23715"/>
                  </a:cubicBezTo>
                  <a:lnTo>
                    <a:pt x="10047" y="26162"/>
                  </a:lnTo>
                  <a:cubicBezTo>
                    <a:pt x="16115" y="22476"/>
                    <a:pt x="23193" y="16702"/>
                    <a:pt x="26227" y="9037"/>
                  </a:cubicBezTo>
                  <a:cubicBezTo>
                    <a:pt x="24106" y="8743"/>
                    <a:pt x="21986" y="7666"/>
                    <a:pt x="20192" y="5872"/>
                  </a:cubicBezTo>
                  <a:cubicBezTo>
                    <a:pt x="18431" y="4144"/>
                    <a:pt x="17387" y="2056"/>
                    <a:pt x="170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322" name="Google Shape;322;p36"/>
          <p:cNvSpPr/>
          <p:nvPr/>
        </p:nvSpPr>
        <p:spPr>
          <a:xfrm>
            <a:off x="5111494" y="3834988"/>
            <a:ext cx="428938" cy="428938"/>
          </a:xfrm>
          <a:custGeom>
            <a:avLst/>
            <a:gdLst/>
            <a:ahLst/>
            <a:cxnLst/>
            <a:rect l="l" t="t" r="r" b="b"/>
            <a:pathLst>
              <a:path w="40939" h="40939" extrusionOk="0">
                <a:moveTo>
                  <a:pt x="30304" y="11246"/>
                </a:moveTo>
                <a:cubicBezTo>
                  <a:pt x="30541" y="11246"/>
                  <a:pt x="30777" y="11336"/>
                  <a:pt x="30957" y="11515"/>
                </a:cubicBezTo>
                <a:lnTo>
                  <a:pt x="32261" y="12820"/>
                </a:lnTo>
                <a:cubicBezTo>
                  <a:pt x="32686" y="13114"/>
                  <a:pt x="32686" y="13701"/>
                  <a:pt x="32294" y="14060"/>
                </a:cubicBezTo>
                <a:lnTo>
                  <a:pt x="17419" y="29522"/>
                </a:lnTo>
                <a:cubicBezTo>
                  <a:pt x="17224" y="29717"/>
                  <a:pt x="17061" y="29783"/>
                  <a:pt x="16767" y="29783"/>
                </a:cubicBezTo>
                <a:cubicBezTo>
                  <a:pt x="16473" y="29783"/>
                  <a:pt x="16212" y="29717"/>
                  <a:pt x="16115" y="29522"/>
                </a:cubicBezTo>
                <a:lnTo>
                  <a:pt x="8840" y="21693"/>
                </a:lnTo>
                <a:lnTo>
                  <a:pt x="8645" y="21497"/>
                </a:lnTo>
                <a:cubicBezTo>
                  <a:pt x="8449" y="21269"/>
                  <a:pt x="8351" y="21040"/>
                  <a:pt x="8351" y="20812"/>
                </a:cubicBezTo>
                <a:cubicBezTo>
                  <a:pt x="8351" y="20616"/>
                  <a:pt x="8449" y="20388"/>
                  <a:pt x="8645" y="20192"/>
                </a:cubicBezTo>
                <a:lnTo>
                  <a:pt x="9949" y="18888"/>
                </a:lnTo>
                <a:cubicBezTo>
                  <a:pt x="10129" y="18692"/>
                  <a:pt x="10365" y="18594"/>
                  <a:pt x="10602" y="18594"/>
                </a:cubicBezTo>
                <a:cubicBezTo>
                  <a:pt x="10838" y="18594"/>
                  <a:pt x="11075" y="18692"/>
                  <a:pt x="11254" y="18888"/>
                </a:cubicBezTo>
                <a:lnTo>
                  <a:pt x="11352" y="18953"/>
                </a:lnTo>
                <a:lnTo>
                  <a:pt x="16441" y="24466"/>
                </a:lnTo>
                <a:cubicBezTo>
                  <a:pt x="16539" y="24563"/>
                  <a:pt x="16653" y="24612"/>
                  <a:pt x="16767" y="24612"/>
                </a:cubicBezTo>
                <a:cubicBezTo>
                  <a:pt x="16881" y="24612"/>
                  <a:pt x="16995" y="24563"/>
                  <a:pt x="17093" y="24466"/>
                </a:cubicBezTo>
                <a:lnTo>
                  <a:pt x="29554" y="11515"/>
                </a:lnTo>
                <a:lnTo>
                  <a:pt x="29652" y="11515"/>
                </a:lnTo>
                <a:cubicBezTo>
                  <a:pt x="29831" y="11336"/>
                  <a:pt x="30068" y="11246"/>
                  <a:pt x="30304" y="11246"/>
                </a:cubicBezTo>
                <a:close/>
                <a:moveTo>
                  <a:pt x="20486" y="1"/>
                </a:moveTo>
                <a:cubicBezTo>
                  <a:pt x="9134" y="1"/>
                  <a:pt x="0" y="9134"/>
                  <a:pt x="0" y="20453"/>
                </a:cubicBezTo>
                <a:cubicBezTo>
                  <a:pt x="0" y="31805"/>
                  <a:pt x="9134" y="40939"/>
                  <a:pt x="20486" y="40939"/>
                </a:cubicBezTo>
                <a:cubicBezTo>
                  <a:pt x="31805" y="40939"/>
                  <a:pt x="40938" y="31805"/>
                  <a:pt x="40938" y="20453"/>
                </a:cubicBezTo>
                <a:cubicBezTo>
                  <a:pt x="40938" y="9134"/>
                  <a:pt x="31870" y="1"/>
                  <a:pt x="20486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</a:endParaRPr>
          </a:p>
        </p:txBody>
      </p:sp>
      <p:grpSp>
        <p:nvGrpSpPr>
          <p:cNvPr id="323" name="Google Shape;323;p36"/>
          <p:cNvGrpSpPr/>
          <p:nvPr/>
        </p:nvGrpSpPr>
        <p:grpSpPr>
          <a:xfrm>
            <a:off x="5109482" y="2921464"/>
            <a:ext cx="432964" cy="431586"/>
            <a:chOff x="5812000" y="2553488"/>
            <a:chExt cx="769850" cy="767400"/>
          </a:xfrm>
          <a:solidFill>
            <a:schemeClr val="tx1"/>
          </a:solidFill>
        </p:grpSpPr>
        <p:sp>
          <p:nvSpPr>
            <p:cNvPr id="324" name="Google Shape;324;p36"/>
            <p:cNvSpPr/>
            <p:nvPr/>
          </p:nvSpPr>
          <p:spPr>
            <a:xfrm>
              <a:off x="5858475" y="2553488"/>
              <a:ext cx="150900" cy="150900"/>
            </a:xfrm>
            <a:custGeom>
              <a:avLst/>
              <a:gdLst/>
              <a:ahLst/>
              <a:cxnLst/>
              <a:rect l="l" t="t" r="r" b="b"/>
              <a:pathLst>
                <a:path w="6036" h="6036" extrusionOk="0">
                  <a:moveTo>
                    <a:pt x="3034" y="1"/>
                  </a:moveTo>
                  <a:cubicBezTo>
                    <a:pt x="1338" y="1"/>
                    <a:pt x="0" y="1338"/>
                    <a:pt x="0" y="3002"/>
                  </a:cubicBezTo>
                  <a:cubicBezTo>
                    <a:pt x="0" y="4665"/>
                    <a:pt x="1338" y="6035"/>
                    <a:pt x="3034" y="6035"/>
                  </a:cubicBezTo>
                  <a:cubicBezTo>
                    <a:pt x="4698" y="6035"/>
                    <a:pt x="6035" y="4665"/>
                    <a:pt x="6035" y="3002"/>
                  </a:cubicBezTo>
                  <a:cubicBezTo>
                    <a:pt x="6035" y="1338"/>
                    <a:pt x="4698" y="1"/>
                    <a:pt x="30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325" name="Google Shape;325;p36"/>
            <p:cNvSpPr/>
            <p:nvPr/>
          </p:nvSpPr>
          <p:spPr>
            <a:xfrm>
              <a:off x="5812000" y="2732888"/>
              <a:ext cx="244675" cy="425725"/>
            </a:xfrm>
            <a:custGeom>
              <a:avLst/>
              <a:gdLst/>
              <a:ahLst/>
              <a:cxnLst/>
              <a:rect l="l" t="t" r="r" b="b"/>
              <a:pathLst>
                <a:path w="9787" h="17029" extrusionOk="0">
                  <a:moveTo>
                    <a:pt x="1501" y="1"/>
                  </a:moveTo>
                  <a:cubicBezTo>
                    <a:pt x="685" y="1"/>
                    <a:pt x="0" y="686"/>
                    <a:pt x="0" y="1501"/>
                  </a:cubicBezTo>
                  <a:lnTo>
                    <a:pt x="0" y="7993"/>
                  </a:lnTo>
                  <a:cubicBezTo>
                    <a:pt x="33" y="8808"/>
                    <a:pt x="685" y="9493"/>
                    <a:pt x="1501" y="9493"/>
                  </a:cubicBezTo>
                  <a:lnTo>
                    <a:pt x="1794" y="9493"/>
                  </a:lnTo>
                  <a:lnTo>
                    <a:pt x="1794" y="15528"/>
                  </a:lnTo>
                  <a:cubicBezTo>
                    <a:pt x="1794" y="16343"/>
                    <a:pt x="2479" y="17028"/>
                    <a:pt x="3295" y="17028"/>
                  </a:cubicBezTo>
                  <a:lnTo>
                    <a:pt x="6459" y="17028"/>
                  </a:lnTo>
                  <a:cubicBezTo>
                    <a:pt x="7274" y="17028"/>
                    <a:pt x="7992" y="16343"/>
                    <a:pt x="7992" y="15528"/>
                  </a:cubicBezTo>
                  <a:lnTo>
                    <a:pt x="7992" y="15169"/>
                  </a:lnTo>
                  <a:cubicBezTo>
                    <a:pt x="7698" y="14647"/>
                    <a:pt x="7535" y="14027"/>
                    <a:pt x="7535" y="13408"/>
                  </a:cubicBezTo>
                  <a:lnTo>
                    <a:pt x="7535" y="5546"/>
                  </a:lnTo>
                  <a:cubicBezTo>
                    <a:pt x="7535" y="3981"/>
                    <a:pt x="8481" y="2676"/>
                    <a:pt x="9786" y="2121"/>
                  </a:cubicBezTo>
                  <a:lnTo>
                    <a:pt x="9786" y="1501"/>
                  </a:lnTo>
                  <a:cubicBezTo>
                    <a:pt x="9786" y="686"/>
                    <a:pt x="9068" y="1"/>
                    <a:pt x="82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326" name="Google Shape;326;p36"/>
            <p:cNvSpPr/>
            <p:nvPr/>
          </p:nvSpPr>
          <p:spPr>
            <a:xfrm>
              <a:off x="6384475" y="2553488"/>
              <a:ext cx="150875" cy="150900"/>
            </a:xfrm>
            <a:custGeom>
              <a:avLst/>
              <a:gdLst/>
              <a:ahLst/>
              <a:cxnLst/>
              <a:rect l="l" t="t" r="r" b="b"/>
              <a:pathLst>
                <a:path w="6035" h="6036" extrusionOk="0">
                  <a:moveTo>
                    <a:pt x="3034" y="1"/>
                  </a:moveTo>
                  <a:cubicBezTo>
                    <a:pt x="1338" y="1"/>
                    <a:pt x="0" y="1338"/>
                    <a:pt x="0" y="3002"/>
                  </a:cubicBezTo>
                  <a:cubicBezTo>
                    <a:pt x="0" y="4665"/>
                    <a:pt x="1338" y="6035"/>
                    <a:pt x="3034" y="6035"/>
                  </a:cubicBezTo>
                  <a:cubicBezTo>
                    <a:pt x="4698" y="6035"/>
                    <a:pt x="6035" y="4665"/>
                    <a:pt x="6035" y="3002"/>
                  </a:cubicBezTo>
                  <a:cubicBezTo>
                    <a:pt x="6035" y="1338"/>
                    <a:pt x="4698" y="1"/>
                    <a:pt x="30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327" name="Google Shape;327;p36"/>
            <p:cNvSpPr/>
            <p:nvPr/>
          </p:nvSpPr>
          <p:spPr>
            <a:xfrm>
              <a:off x="6337975" y="2732088"/>
              <a:ext cx="243875" cy="425700"/>
            </a:xfrm>
            <a:custGeom>
              <a:avLst/>
              <a:gdLst/>
              <a:ahLst/>
              <a:cxnLst/>
              <a:rect l="l" t="t" r="r" b="b"/>
              <a:pathLst>
                <a:path w="9755" h="17028" extrusionOk="0">
                  <a:moveTo>
                    <a:pt x="1501" y="0"/>
                  </a:moveTo>
                  <a:cubicBezTo>
                    <a:pt x="653" y="0"/>
                    <a:pt x="1" y="685"/>
                    <a:pt x="1" y="1501"/>
                  </a:cubicBezTo>
                  <a:lnTo>
                    <a:pt x="1" y="2121"/>
                  </a:lnTo>
                  <a:cubicBezTo>
                    <a:pt x="1338" y="2675"/>
                    <a:pt x="2219" y="4013"/>
                    <a:pt x="2219" y="5546"/>
                  </a:cubicBezTo>
                  <a:lnTo>
                    <a:pt x="2219" y="13407"/>
                  </a:lnTo>
                  <a:cubicBezTo>
                    <a:pt x="2219" y="14027"/>
                    <a:pt x="2056" y="14614"/>
                    <a:pt x="1795" y="15169"/>
                  </a:cubicBezTo>
                  <a:lnTo>
                    <a:pt x="1795" y="15527"/>
                  </a:lnTo>
                  <a:cubicBezTo>
                    <a:pt x="1795" y="16343"/>
                    <a:pt x="2480" y="17028"/>
                    <a:pt x="3296" y="17028"/>
                  </a:cubicBezTo>
                  <a:lnTo>
                    <a:pt x="6460" y="17028"/>
                  </a:lnTo>
                  <a:cubicBezTo>
                    <a:pt x="7275" y="17028"/>
                    <a:pt x="7960" y="16343"/>
                    <a:pt x="7960" y="15527"/>
                  </a:cubicBezTo>
                  <a:lnTo>
                    <a:pt x="7960" y="9493"/>
                  </a:lnTo>
                  <a:lnTo>
                    <a:pt x="8254" y="9493"/>
                  </a:lnTo>
                  <a:cubicBezTo>
                    <a:pt x="9069" y="9493"/>
                    <a:pt x="9754" y="8808"/>
                    <a:pt x="9754" y="7992"/>
                  </a:cubicBezTo>
                  <a:lnTo>
                    <a:pt x="9754" y="1501"/>
                  </a:lnTo>
                  <a:cubicBezTo>
                    <a:pt x="9754" y="685"/>
                    <a:pt x="9069" y="0"/>
                    <a:pt x="82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328" name="Google Shape;328;p36"/>
            <p:cNvSpPr/>
            <p:nvPr/>
          </p:nvSpPr>
          <p:spPr>
            <a:xfrm>
              <a:off x="6057450" y="2834013"/>
              <a:ext cx="279750" cy="486875"/>
            </a:xfrm>
            <a:custGeom>
              <a:avLst/>
              <a:gdLst/>
              <a:ahLst/>
              <a:cxnLst/>
              <a:rect l="l" t="t" r="r" b="b"/>
              <a:pathLst>
                <a:path w="11190" h="19475" extrusionOk="0">
                  <a:moveTo>
                    <a:pt x="1501" y="1"/>
                  </a:moveTo>
                  <a:cubicBezTo>
                    <a:pt x="653" y="1"/>
                    <a:pt x="1" y="653"/>
                    <a:pt x="1" y="1501"/>
                  </a:cubicBezTo>
                  <a:lnTo>
                    <a:pt x="1" y="3948"/>
                  </a:lnTo>
                  <a:lnTo>
                    <a:pt x="1" y="9363"/>
                  </a:lnTo>
                  <a:cubicBezTo>
                    <a:pt x="1" y="10178"/>
                    <a:pt x="686" y="10863"/>
                    <a:pt x="1501" y="10863"/>
                  </a:cubicBezTo>
                  <a:lnTo>
                    <a:pt x="2088" y="10863"/>
                  </a:lnTo>
                  <a:lnTo>
                    <a:pt x="2088" y="17974"/>
                  </a:lnTo>
                  <a:cubicBezTo>
                    <a:pt x="2088" y="18790"/>
                    <a:pt x="2773" y="19475"/>
                    <a:pt x="3589" y="19475"/>
                  </a:cubicBezTo>
                  <a:lnTo>
                    <a:pt x="7601" y="19475"/>
                  </a:lnTo>
                  <a:cubicBezTo>
                    <a:pt x="8417" y="19475"/>
                    <a:pt x="9134" y="18790"/>
                    <a:pt x="9134" y="17974"/>
                  </a:cubicBezTo>
                  <a:lnTo>
                    <a:pt x="9134" y="10831"/>
                  </a:lnTo>
                  <a:lnTo>
                    <a:pt x="9689" y="10831"/>
                  </a:lnTo>
                  <a:cubicBezTo>
                    <a:pt x="10504" y="10831"/>
                    <a:pt x="11189" y="10146"/>
                    <a:pt x="11189" y="9330"/>
                  </a:cubicBezTo>
                  <a:lnTo>
                    <a:pt x="11189" y="3948"/>
                  </a:lnTo>
                  <a:lnTo>
                    <a:pt x="11189" y="1501"/>
                  </a:lnTo>
                  <a:cubicBezTo>
                    <a:pt x="11189" y="686"/>
                    <a:pt x="10504" y="1"/>
                    <a:pt x="96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329" name="Google Shape;329;p36"/>
            <p:cNvSpPr/>
            <p:nvPr/>
          </p:nvSpPr>
          <p:spPr>
            <a:xfrm>
              <a:off x="6108825" y="2627688"/>
              <a:ext cx="175375" cy="175375"/>
            </a:xfrm>
            <a:custGeom>
              <a:avLst/>
              <a:gdLst/>
              <a:ahLst/>
              <a:cxnLst/>
              <a:rect l="l" t="t" r="r" b="b"/>
              <a:pathLst>
                <a:path w="7015" h="7015" extrusionOk="0">
                  <a:moveTo>
                    <a:pt x="3524" y="1"/>
                  </a:moveTo>
                  <a:cubicBezTo>
                    <a:pt x="1599" y="1"/>
                    <a:pt x="1" y="1567"/>
                    <a:pt x="1" y="3524"/>
                  </a:cubicBezTo>
                  <a:cubicBezTo>
                    <a:pt x="1" y="5448"/>
                    <a:pt x="1599" y="7014"/>
                    <a:pt x="3524" y="7014"/>
                  </a:cubicBezTo>
                  <a:cubicBezTo>
                    <a:pt x="5448" y="7014"/>
                    <a:pt x="7014" y="5448"/>
                    <a:pt x="7014" y="3524"/>
                  </a:cubicBezTo>
                  <a:cubicBezTo>
                    <a:pt x="7014" y="1567"/>
                    <a:pt x="5448" y="1"/>
                    <a:pt x="3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330" name="Google Shape;330;p36"/>
          <p:cNvSpPr/>
          <p:nvPr/>
        </p:nvSpPr>
        <p:spPr>
          <a:xfrm>
            <a:off x="3572205" y="2920341"/>
            <a:ext cx="432968" cy="433836"/>
          </a:xfrm>
          <a:custGeom>
            <a:avLst/>
            <a:gdLst/>
            <a:ahLst/>
            <a:cxnLst/>
            <a:rect l="l" t="t" r="r" b="b"/>
            <a:pathLst>
              <a:path w="32426" h="32491" extrusionOk="0">
                <a:moveTo>
                  <a:pt x="15887" y="1"/>
                </a:moveTo>
                <a:lnTo>
                  <a:pt x="20649" y="4763"/>
                </a:lnTo>
                <a:lnTo>
                  <a:pt x="15887" y="9526"/>
                </a:lnTo>
                <a:lnTo>
                  <a:pt x="26749" y="9526"/>
                </a:lnTo>
                <a:lnTo>
                  <a:pt x="26749" y="15332"/>
                </a:lnTo>
                <a:lnTo>
                  <a:pt x="22933" y="15332"/>
                </a:lnTo>
                <a:lnTo>
                  <a:pt x="22933" y="19116"/>
                </a:lnTo>
                <a:lnTo>
                  <a:pt x="15332" y="19116"/>
                </a:lnTo>
                <a:lnTo>
                  <a:pt x="15332" y="22900"/>
                </a:lnTo>
                <a:lnTo>
                  <a:pt x="7667" y="22900"/>
                </a:lnTo>
                <a:lnTo>
                  <a:pt x="7667" y="26684"/>
                </a:lnTo>
                <a:lnTo>
                  <a:pt x="1" y="26684"/>
                </a:lnTo>
                <a:lnTo>
                  <a:pt x="1" y="32490"/>
                </a:lnTo>
                <a:lnTo>
                  <a:pt x="32425" y="32490"/>
                </a:lnTo>
                <a:lnTo>
                  <a:pt x="32425" y="15332"/>
                </a:lnTo>
                <a:lnTo>
                  <a:pt x="28641" y="15332"/>
                </a:lnTo>
                <a:lnTo>
                  <a:pt x="28641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331" name="Google Shape;331;p36"/>
          <p:cNvSpPr/>
          <p:nvPr/>
        </p:nvSpPr>
        <p:spPr>
          <a:xfrm>
            <a:off x="3550600" y="2007794"/>
            <a:ext cx="476178" cy="282154"/>
          </a:xfrm>
          <a:custGeom>
            <a:avLst/>
            <a:gdLst/>
            <a:ahLst/>
            <a:cxnLst/>
            <a:rect l="l" t="t" r="r" b="b"/>
            <a:pathLst>
              <a:path w="52356" h="31023" extrusionOk="0">
                <a:moveTo>
                  <a:pt x="26113" y="9614"/>
                </a:moveTo>
                <a:cubicBezTo>
                  <a:pt x="26000" y="9614"/>
                  <a:pt x="25885" y="9617"/>
                  <a:pt x="25771" y="9624"/>
                </a:cubicBezTo>
                <a:cubicBezTo>
                  <a:pt x="22835" y="9819"/>
                  <a:pt x="20453" y="12201"/>
                  <a:pt x="20290" y="15136"/>
                </a:cubicBezTo>
                <a:cubicBezTo>
                  <a:pt x="20069" y="18609"/>
                  <a:pt x="22811" y="21409"/>
                  <a:pt x="26211" y="21409"/>
                </a:cubicBezTo>
                <a:cubicBezTo>
                  <a:pt x="26324" y="21409"/>
                  <a:pt x="26438" y="21406"/>
                  <a:pt x="26553" y="21399"/>
                </a:cubicBezTo>
                <a:cubicBezTo>
                  <a:pt x="29489" y="21236"/>
                  <a:pt x="31903" y="18822"/>
                  <a:pt x="32066" y="15887"/>
                </a:cubicBezTo>
                <a:cubicBezTo>
                  <a:pt x="32256" y="12414"/>
                  <a:pt x="29513" y="9614"/>
                  <a:pt x="26113" y="9614"/>
                </a:cubicBezTo>
                <a:close/>
                <a:moveTo>
                  <a:pt x="26167" y="4544"/>
                </a:moveTo>
                <a:cubicBezTo>
                  <a:pt x="32458" y="4544"/>
                  <a:pt x="37499" y="9834"/>
                  <a:pt x="37122" y="16213"/>
                </a:cubicBezTo>
                <a:cubicBezTo>
                  <a:pt x="36763" y="21693"/>
                  <a:pt x="32360" y="26097"/>
                  <a:pt x="26880" y="26455"/>
                </a:cubicBezTo>
                <a:cubicBezTo>
                  <a:pt x="26637" y="26471"/>
                  <a:pt x="26396" y="26479"/>
                  <a:pt x="26157" y="26479"/>
                </a:cubicBezTo>
                <a:cubicBezTo>
                  <a:pt x="19866" y="26479"/>
                  <a:pt x="14826" y="21189"/>
                  <a:pt x="15234" y="14810"/>
                </a:cubicBezTo>
                <a:cubicBezTo>
                  <a:pt x="15560" y="9330"/>
                  <a:pt x="19997" y="4926"/>
                  <a:pt x="25444" y="4568"/>
                </a:cubicBezTo>
                <a:cubicBezTo>
                  <a:pt x="25687" y="4552"/>
                  <a:pt x="25928" y="4544"/>
                  <a:pt x="26167" y="4544"/>
                </a:cubicBezTo>
                <a:close/>
                <a:moveTo>
                  <a:pt x="26195" y="1"/>
                </a:moveTo>
                <a:cubicBezTo>
                  <a:pt x="16246" y="1"/>
                  <a:pt x="7242" y="5448"/>
                  <a:pt x="523" y="14256"/>
                </a:cubicBezTo>
                <a:cubicBezTo>
                  <a:pt x="1" y="15006"/>
                  <a:pt x="1" y="16017"/>
                  <a:pt x="523" y="16702"/>
                </a:cubicBezTo>
                <a:cubicBezTo>
                  <a:pt x="7177" y="25575"/>
                  <a:pt x="16246" y="31022"/>
                  <a:pt x="26195" y="31022"/>
                </a:cubicBezTo>
                <a:cubicBezTo>
                  <a:pt x="36144" y="31022"/>
                  <a:pt x="45147" y="25575"/>
                  <a:pt x="51834" y="16767"/>
                </a:cubicBezTo>
                <a:cubicBezTo>
                  <a:pt x="52356" y="16017"/>
                  <a:pt x="52356" y="15006"/>
                  <a:pt x="51834" y="14321"/>
                </a:cubicBezTo>
                <a:cubicBezTo>
                  <a:pt x="45147" y="5416"/>
                  <a:pt x="36144" y="1"/>
                  <a:pt x="26195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cxnSp>
        <p:nvCxnSpPr>
          <p:cNvPr id="332" name="Google Shape;332;p36"/>
          <p:cNvCxnSpPr/>
          <p:nvPr/>
        </p:nvCxnSpPr>
        <p:spPr>
          <a:xfrm>
            <a:off x="311700" y="647250"/>
            <a:ext cx="85206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5"/>
          <p:cNvSpPr txBox="1"/>
          <p:nvPr/>
        </p:nvSpPr>
        <p:spPr>
          <a:xfrm>
            <a:off x="23175" y="23175"/>
            <a:ext cx="9144000" cy="9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COGNITIVE INFORMATION PROCESSING (CIP) THEORY</a:t>
            </a:r>
            <a:endParaRPr sz="3000"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" name="Google Shape;223;p33">
            <a:extLst>
              <a:ext uri="{FF2B5EF4-FFF2-40B4-BE49-F238E27FC236}">
                <a16:creationId xmlns:a16="http://schemas.microsoft.com/office/drawing/2014/main" id="{4FBDEF56-D131-4D7C-A0A8-01035A9C5BE0}"/>
              </a:ext>
            </a:extLst>
          </p:cNvPr>
          <p:cNvSpPr/>
          <p:nvPr/>
        </p:nvSpPr>
        <p:spPr>
          <a:xfrm>
            <a:off x="2253175" y="1027638"/>
            <a:ext cx="4684000" cy="3961900"/>
          </a:xfrm>
          <a:prstGeom prst="flowChartExtract">
            <a:avLst/>
          </a:pr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cxnSp>
        <p:nvCxnSpPr>
          <p:cNvPr id="24" name="Google Shape;224;p33">
            <a:extLst>
              <a:ext uri="{FF2B5EF4-FFF2-40B4-BE49-F238E27FC236}">
                <a16:creationId xmlns:a16="http://schemas.microsoft.com/office/drawing/2014/main" id="{4E5714D0-5229-4C06-9765-FDB51CCCC2BA}"/>
              </a:ext>
            </a:extLst>
          </p:cNvPr>
          <p:cNvCxnSpPr/>
          <p:nvPr/>
        </p:nvCxnSpPr>
        <p:spPr>
          <a:xfrm>
            <a:off x="3628425" y="2675888"/>
            <a:ext cx="1933500" cy="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" name="Google Shape;225;p33">
            <a:extLst>
              <a:ext uri="{FF2B5EF4-FFF2-40B4-BE49-F238E27FC236}">
                <a16:creationId xmlns:a16="http://schemas.microsoft.com/office/drawing/2014/main" id="{AE77DB03-C6EA-42E8-8D12-C79BB1914D9C}"/>
              </a:ext>
            </a:extLst>
          </p:cNvPr>
          <p:cNvCxnSpPr/>
          <p:nvPr/>
        </p:nvCxnSpPr>
        <p:spPr>
          <a:xfrm>
            <a:off x="3002325" y="3726913"/>
            <a:ext cx="3185700" cy="1170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" name="Google Shape;226;p33">
            <a:extLst>
              <a:ext uri="{FF2B5EF4-FFF2-40B4-BE49-F238E27FC236}">
                <a16:creationId xmlns:a16="http://schemas.microsoft.com/office/drawing/2014/main" id="{8A5057DE-B887-4FF9-8030-36D456CB2706}"/>
              </a:ext>
            </a:extLst>
          </p:cNvPr>
          <p:cNvCxnSpPr/>
          <p:nvPr/>
        </p:nvCxnSpPr>
        <p:spPr>
          <a:xfrm rot="10800000">
            <a:off x="4594275" y="3726900"/>
            <a:ext cx="1800" cy="125760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Google Shape;242;p33">
            <a:extLst>
              <a:ext uri="{FF2B5EF4-FFF2-40B4-BE49-F238E27FC236}">
                <a16:creationId xmlns:a16="http://schemas.microsoft.com/office/drawing/2014/main" id="{83C77AD6-D15E-4766-B902-FFDFA11CA3DC}"/>
              </a:ext>
            </a:extLst>
          </p:cNvPr>
          <p:cNvSpPr txBox="1"/>
          <p:nvPr/>
        </p:nvSpPr>
        <p:spPr>
          <a:xfrm>
            <a:off x="3422175" y="2859963"/>
            <a:ext cx="2346000" cy="10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chemeClr val="tx2"/>
                </a:solidFill>
                <a:latin typeface="+mn-lt"/>
                <a:ea typeface="Proxima Nova"/>
                <a:cs typeface="Proxima Nova"/>
                <a:sym typeface="Proxima Nova"/>
              </a:rPr>
              <a:t>KNOWING HOW YOU MAKE DECISIONS</a:t>
            </a:r>
            <a:endParaRPr sz="1700" dirty="0">
              <a:solidFill>
                <a:schemeClr val="lt1"/>
              </a:solidFill>
              <a:latin typeface="+mn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29" name="Google Shape;243;p33">
            <a:extLst>
              <a:ext uri="{FF2B5EF4-FFF2-40B4-BE49-F238E27FC236}">
                <a16:creationId xmlns:a16="http://schemas.microsoft.com/office/drawing/2014/main" id="{9900FAF4-CF54-4C01-82C0-2584291423D3}"/>
              </a:ext>
            </a:extLst>
          </p:cNvPr>
          <p:cNvSpPr txBox="1"/>
          <p:nvPr/>
        </p:nvSpPr>
        <p:spPr>
          <a:xfrm>
            <a:off x="4594275" y="3726913"/>
            <a:ext cx="1853400" cy="1242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tx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2"/>
                </a:solidFill>
                <a:latin typeface="+mn-lt"/>
                <a:ea typeface="Proxima Nova"/>
                <a:cs typeface="Proxima Nova"/>
                <a:sym typeface="Proxima Nova"/>
              </a:rPr>
              <a:t>KNOWING ABOUT YOUR OPTIONS</a:t>
            </a:r>
            <a:endParaRPr sz="1800" dirty="0">
              <a:solidFill>
                <a:schemeClr val="tx2"/>
              </a:solidFill>
              <a:latin typeface="+mn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30" name="Google Shape;244;p33">
            <a:extLst>
              <a:ext uri="{FF2B5EF4-FFF2-40B4-BE49-F238E27FC236}">
                <a16:creationId xmlns:a16="http://schemas.microsoft.com/office/drawing/2014/main" id="{53E857D4-6B47-4B9D-8855-EB6DD5D256ED}"/>
              </a:ext>
            </a:extLst>
          </p:cNvPr>
          <p:cNvSpPr txBox="1"/>
          <p:nvPr/>
        </p:nvSpPr>
        <p:spPr>
          <a:xfrm>
            <a:off x="2742675" y="3738613"/>
            <a:ext cx="1851599" cy="123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tx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2"/>
                </a:solidFill>
                <a:latin typeface="+mn-lt"/>
                <a:ea typeface="Proxima Nova"/>
                <a:cs typeface="Proxima Nova"/>
                <a:sym typeface="Proxima Nova"/>
              </a:rPr>
              <a:t>KNOWING ABOUT YOURSELF</a:t>
            </a:r>
            <a:endParaRPr sz="1800" dirty="0">
              <a:solidFill>
                <a:schemeClr val="tx2"/>
              </a:solidFill>
              <a:latin typeface="+mn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33" name="Google Shape;222;p33">
            <a:extLst>
              <a:ext uri="{FF2B5EF4-FFF2-40B4-BE49-F238E27FC236}">
                <a16:creationId xmlns:a16="http://schemas.microsoft.com/office/drawing/2014/main" id="{29B44CB8-61BB-452C-8FB0-FD16E23DBAF6}"/>
              </a:ext>
            </a:extLst>
          </p:cNvPr>
          <p:cNvSpPr txBox="1"/>
          <p:nvPr/>
        </p:nvSpPr>
        <p:spPr>
          <a:xfrm>
            <a:off x="23175" y="-49397"/>
            <a:ext cx="9144000" cy="9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Proxima Nova"/>
              </a:rPr>
              <a:t>WHAT’S INVOLVED IN A CAREER CHOICE?</a:t>
            </a:r>
            <a:endParaRPr sz="3000" b="1" dirty="0">
              <a:solidFill>
                <a:schemeClr val="tx2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403285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9"/>
          <p:cNvSpPr txBox="1">
            <a:spLocks noGrp="1"/>
          </p:cNvSpPr>
          <p:nvPr>
            <p:ph type="ctrTitle"/>
          </p:nvPr>
        </p:nvSpPr>
        <p:spPr>
          <a:xfrm>
            <a:off x="732219" y="1315975"/>
            <a:ext cx="1833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/>
                </a:solidFill>
              </a:rPr>
              <a:t>DECIDED</a:t>
            </a:r>
            <a:endParaRPr sz="1800" dirty="0">
              <a:solidFill>
                <a:schemeClr val="tx1"/>
              </a:solidFill>
            </a:endParaRPr>
          </a:p>
        </p:txBody>
      </p:sp>
      <p:sp>
        <p:nvSpPr>
          <p:cNvPr id="388" name="Google Shape;388;p39"/>
          <p:cNvSpPr txBox="1">
            <a:spLocks noGrp="1"/>
          </p:cNvSpPr>
          <p:nvPr>
            <p:ph type="ctrTitle" idx="4"/>
          </p:nvPr>
        </p:nvSpPr>
        <p:spPr>
          <a:xfrm>
            <a:off x="6461443" y="1290541"/>
            <a:ext cx="18894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/>
                </a:solidFill>
              </a:rPr>
              <a:t>INDECISIVE</a:t>
            </a:r>
            <a:endParaRPr sz="1800" dirty="0">
              <a:solidFill>
                <a:schemeClr val="tx1"/>
              </a:solidFill>
            </a:endParaRPr>
          </a:p>
        </p:txBody>
      </p:sp>
      <p:sp>
        <p:nvSpPr>
          <p:cNvPr id="393" name="Google Shape;393;p39"/>
          <p:cNvSpPr txBox="1">
            <a:spLocks noGrp="1"/>
          </p:cNvSpPr>
          <p:nvPr>
            <p:ph type="ctrTitle" idx="5"/>
          </p:nvPr>
        </p:nvSpPr>
        <p:spPr>
          <a:xfrm>
            <a:off x="3568631" y="1290541"/>
            <a:ext cx="18894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/>
                </a:solidFill>
              </a:rPr>
              <a:t>UNDECIDED</a:t>
            </a:r>
            <a:endParaRPr sz="1800" dirty="0">
              <a:solidFill>
                <a:schemeClr val="tx1"/>
              </a:solidFill>
            </a:endParaRPr>
          </a:p>
        </p:txBody>
      </p:sp>
      <p:sp>
        <p:nvSpPr>
          <p:cNvPr id="389" name="Google Shape;389;p39"/>
          <p:cNvSpPr txBox="1"/>
          <p:nvPr/>
        </p:nvSpPr>
        <p:spPr>
          <a:xfrm>
            <a:off x="23175" y="23175"/>
            <a:ext cx="9144000" cy="9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tx1"/>
                </a:solidFill>
                <a:latin typeface="+mj-lt"/>
                <a:ea typeface="Proxima Nova"/>
                <a:cs typeface="Proxima Nova"/>
                <a:sym typeface="Proxima Nova"/>
              </a:rPr>
              <a:t>THREE TYPES OF DECISION-MAKERS</a:t>
            </a:r>
            <a:endParaRPr sz="3000" b="1" dirty="0">
              <a:solidFill>
                <a:schemeClr val="tx1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400" name="Google Shape;400;p39"/>
          <p:cNvSpPr/>
          <p:nvPr/>
        </p:nvSpPr>
        <p:spPr>
          <a:xfrm>
            <a:off x="5644320" y="3411009"/>
            <a:ext cx="669341" cy="660798"/>
          </a:xfrm>
          <a:custGeom>
            <a:avLst/>
            <a:gdLst/>
            <a:ahLst/>
            <a:cxnLst/>
            <a:rect l="l" t="t" r="r" b="b"/>
            <a:pathLst>
              <a:path w="27895" h="27539" extrusionOk="0">
                <a:moveTo>
                  <a:pt x="13948" y="5618"/>
                </a:moveTo>
                <a:cubicBezTo>
                  <a:pt x="14712" y="5618"/>
                  <a:pt x="15412" y="5745"/>
                  <a:pt x="16176" y="5936"/>
                </a:cubicBezTo>
                <a:cubicBezTo>
                  <a:pt x="19679" y="6955"/>
                  <a:pt x="22099" y="10139"/>
                  <a:pt x="22099" y="13833"/>
                </a:cubicBezTo>
                <a:cubicBezTo>
                  <a:pt x="22099" y="14533"/>
                  <a:pt x="21972" y="15298"/>
                  <a:pt x="21781" y="16062"/>
                </a:cubicBezTo>
                <a:cubicBezTo>
                  <a:pt x="20802" y="19631"/>
                  <a:pt x="17534" y="22003"/>
                  <a:pt x="13953" y="22003"/>
                </a:cubicBezTo>
                <a:cubicBezTo>
                  <a:pt x="13572" y="22003"/>
                  <a:pt x="13187" y="21976"/>
                  <a:pt x="12801" y="21921"/>
                </a:cubicBezTo>
                <a:cubicBezTo>
                  <a:pt x="8725" y="21411"/>
                  <a:pt x="5732" y="17909"/>
                  <a:pt x="5732" y="13833"/>
                </a:cubicBezTo>
                <a:cubicBezTo>
                  <a:pt x="5732" y="13069"/>
                  <a:pt x="5860" y="12304"/>
                  <a:pt x="6051" y="11604"/>
                </a:cubicBezTo>
                <a:cubicBezTo>
                  <a:pt x="7070" y="8038"/>
                  <a:pt x="10254" y="5618"/>
                  <a:pt x="13948" y="5618"/>
                </a:cubicBezTo>
                <a:close/>
                <a:moveTo>
                  <a:pt x="13928" y="0"/>
                </a:moveTo>
                <a:cubicBezTo>
                  <a:pt x="13059" y="0"/>
                  <a:pt x="12192" y="87"/>
                  <a:pt x="11336" y="268"/>
                </a:cubicBezTo>
                <a:lnTo>
                  <a:pt x="11655" y="1860"/>
                </a:lnTo>
                <a:cubicBezTo>
                  <a:pt x="10381" y="2115"/>
                  <a:pt x="9171" y="2497"/>
                  <a:pt x="8089" y="3134"/>
                </a:cubicBezTo>
                <a:lnTo>
                  <a:pt x="7261" y="1733"/>
                </a:lnTo>
                <a:cubicBezTo>
                  <a:pt x="5350" y="2752"/>
                  <a:pt x="3758" y="4217"/>
                  <a:pt x="2484" y="6000"/>
                </a:cubicBezTo>
                <a:lnTo>
                  <a:pt x="3885" y="6955"/>
                </a:lnTo>
                <a:cubicBezTo>
                  <a:pt x="3121" y="7974"/>
                  <a:pt x="2612" y="9120"/>
                  <a:pt x="2293" y="10394"/>
                </a:cubicBezTo>
                <a:lnTo>
                  <a:pt x="701" y="9948"/>
                </a:lnTo>
                <a:lnTo>
                  <a:pt x="701" y="10012"/>
                </a:lnTo>
                <a:cubicBezTo>
                  <a:pt x="64" y="12050"/>
                  <a:pt x="1" y="14215"/>
                  <a:pt x="383" y="16317"/>
                </a:cubicBezTo>
                <a:lnTo>
                  <a:pt x="1975" y="15998"/>
                </a:lnTo>
                <a:cubicBezTo>
                  <a:pt x="2230" y="17272"/>
                  <a:pt x="2612" y="18482"/>
                  <a:pt x="3249" y="19564"/>
                </a:cubicBezTo>
                <a:lnTo>
                  <a:pt x="1848" y="20392"/>
                </a:lnTo>
                <a:cubicBezTo>
                  <a:pt x="2866" y="22303"/>
                  <a:pt x="4331" y="23959"/>
                  <a:pt x="6114" y="25169"/>
                </a:cubicBezTo>
                <a:lnTo>
                  <a:pt x="7070" y="23831"/>
                </a:lnTo>
                <a:cubicBezTo>
                  <a:pt x="8089" y="24532"/>
                  <a:pt x="9235" y="25041"/>
                  <a:pt x="10445" y="25423"/>
                </a:cubicBezTo>
                <a:lnTo>
                  <a:pt x="10063" y="27015"/>
                </a:lnTo>
                <a:lnTo>
                  <a:pt x="10190" y="27015"/>
                </a:lnTo>
                <a:cubicBezTo>
                  <a:pt x="11436" y="27355"/>
                  <a:pt x="12704" y="27538"/>
                  <a:pt x="13981" y="27538"/>
                </a:cubicBezTo>
                <a:cubicBezTo>
                  <a:pt x="14858" y="27538"/>
                  <a:pt x="15740" y="27452"/>
                  <a:pt x="16622" y="27270"/>
                </a:cubicBezTo>
                <a:lnTo>
                  <a:pt x="16304" y="25678"/>
                </a:lnTo>
                <a:cubicBezTo>
                  <a:pt x="17514" y="25423"/>
                  <a:pt x="18724" y="24978"/>
                  <a:pt x="19870" y="24404"/>
                </a:cubicBezTo>
                <a:lnTo>
                  <a:pt x="20634" y="25805"/>
                </a:lnTo>
                <a:cubicBezTo>
                  <a:pt x="22545" y="24723"/>
                  <a:pt x="24137" y="23258"/>
                  <a:pt x="25347" y="21475"/>
                </a:cubicBezTo>
                <a:lnTo>
                  <a:pt x="24010" y="20583"/>
                </a:lnTo>
                <a:cubicBezTo>
                  <a:pt x="24710" y="19501"/>
                  <a:pt x="25283" y="18354"/>
                  <a:pt x="25602" y="17144"/>
                </a:cubicBezTo>
                <a:lnTo>
                  <a:pt x="27194" y="17590"/>
                </a:lnTo>
                <a:cubicBezTo>
                  <a:pt x="27767" y="15489"/>
                  <a:pt x="27894" y="13323"/>
                  <a:pt x="27449" y="11222"/>
                </a:cubicBezTo>
                <a:lnTo>
                  <a:pt x="27449" y="11222"/>
                </a:lnTo>
                <a:lnTo>
                  <a:pt x="25856" y="11477"/>
                </a:lnTo>
                <a:cubicBezTo>
                  <a:pt x="25602" y="10267"/>
                  <a:pt x="25220" y="9057"/>
                  <a:pt x="24583" y="7910"/>
                </a:cubicBezTo>
                <a:lnTo>
                  <a:pt x="25984" y="7146"/>
                </a:lnTo>
                <a:cubicBezTo>
                  <a:pt x="24965" y="5236"/>
                  <a:pt x="23500" y="3580"/>
                  <a:pt x="21653" y="2370"/>
                </a:cubicBezTo>
                <a:lnTo>
                  <a:pt x="20762" y="3707"/>
                </a:lnTo>
                <a:cubicBezTo>
                  <a:pt x="19743" y="3007"/>
                  <a:pt x="18533" y="2497"/>
                  <a:pt x="17323" y="2115"/>
                </a:cubicBezTo>
                <a:lnTo>
                  <a:pt x="17769" y="523"/>
                </a:lnTo>
                <a:lnTo>
                  <a:pt x="17705" y="523"/>
                </a:lnTo>
                <a:cubicBezTo>
                  <a:pt x="16459" y="183"/>
                  <a:pt x="15191" y="0"/>
                  <a:pt x="1392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1" name="Google Shape;401;p39"/>
          <p:cNvCxnSpPr/>
          <p:nvPr/>
        </p:nvCxnSpPr>
        <p:spPr>
          <a:xfrm>
            <a:off x="311700" y="647250"/>
            <a:ext cx="85206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2" name="Google Shape;402;p39"/>
          <p:cNvSpPr txBox="1"/>
          <p:nvPr/>
        </p:nvSpPr>
        <p:spPr>
          <a:xfrm>
            <a:off x="3568631" y="1850508"/>
            <a:ext cx="1889400" cy="1890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+mn-lt"/>
                <a:ea typeface="Proxima Nova"/>
                <a:cs typeface="Proxima Nova"/>
                <a:sym typeface="Proxima Nova"/>
              </a:rPr>
              <a:t>HASN’T MADE A DECISION</a:t>
            </a:r>
            <a:endParaRPr dirty="0">
              <a:solidFill>
                <a:schemeClr val="dk1"/>
              </a:solidFill>
              <a:latin typeface="+mn-l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03" name="Google Shape;403;p39"/>
          <p:cNvSpPr txBox="1"/>
          <p:nvPr/>
        </p:nvSpPr>
        <p:spPr>
          <a:xfrm>
            <a:off x="6461443" y="1850508"/>
            <a:ext cx="1889400" cy="1890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lt1"/>
                </a:solidFill>
                <a:latin typeface="+mn-lt"/>
                <a:ea typeface="Proxima Nova"/>
                <a:cs typeface="Proxima Nova"/>
                <a:sym typeface="Proxima Nova"/>
              </a:rPr>
              <a:t>CAN’T OR WON’T MAKE A DECISION</a:t>
            </a:r>
            <a:endParaRPr dirty="0">
              <a:solidFill>
                <a:schemeClr val="dk1"/>
              </a:solidFill>
              <a:latin typeface="+mn-l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04" name="Google Shape;404;p39"/>
          <p:cNvSpPr txBox="1"/>
          <p:nvPr/>
        </p:nvSpPr>
        <p:spPr>
          <a:xfrm>
            <a:off x="732219" y="1850508"/>
            <a:ext cx="1833000" cy="1890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+mn-lt"/>
                <a:ea typeface="Proxima Nova"/>
                <a:cs typeface="Proxima Nova"/>
                <a:sym typeface="Proxima Nova"/>
              </a:rPr>
              <a:t>MADE A DECISION</a:t>
            </a:r>
            <a:endParaRPr dirty="0">
              <a:solidFill>
                <a:schemeClr val="dk1"/>
              </a:solidFill>
              <a:latin typeface="+mn-l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8"/>
          <p:cNvSpPr txBox="1"/>
          <p:nvPr/>
        </p:nvSpPr>
        <p:spPr>
          <a:xfrm>
            <a:off x="23175" y="23175"/>
            <a:ext cx="9144000" cy="9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tx1"/>
                </a:solidFill>
                <a:latin typeface="+mj-lt"/>
                <a:ea typeface="Proxima Nova"/>
                <a:cs typeface="Proxima Nova"/>
                <a:sym typeface="Proxima Nova"/>
              </a:rPr>
              <a:t>KNOWING HOW YOU MAKE DECISIONS</a:t>
            </a:r>
            <a:endParaRPr sz="3000" b="1" dirty="0">
              <a:solidFill>
                <a:schemeClr val="tx1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366" name="Google Shape;366;p38"/>
          <p:cNvSpPr txBox="1">
            <a:spLocks noGrp="1"/>
          </p:cNvSpPr>
          <p:nvPr>
            <p:ph type="subTitle" idx="1"/>
          </p:nvPr>
        </p:nvSpPr>
        <p:spPr>
          <a:xfrm>
            <a:off x="5458875" y="2186950"/>
            <a:ext cx="1889400" cy="2130000"/>
          </a:xfrm>
          <a:prstGeom prst="rect">
            <a:avLst/>
          </a:prstGeom>
          <a:solidFill>
            <a:schemeClr val="tx2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BROADER CONCEPT</a:t>
            </a:r>
            <a:endParaRPr sz="1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INVOLVES FEELINGS AND BEHAVIORS</a:t>
            </a:r>
            <a:endParaRPr sz="1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2 STEPS: E AND C</a:t>
            </a:r>
            <a:endParaRPr sz="1400" dirty="0"/>
          </a:p>
        </p:txBody>
      </p:sp>
      <p:sp>
        <p:nvSpPr>
          <p:cNvPr id="367" name="Google Shape;367;p38"/>
          <p:cNvSpPr txBox="1">
            <a:spLocks noGrp="1"/>
          </p:cNvSpPr>
          <p:nvPr>
            <p:ph type="subTitle" idx="2"/>
          </p:nvPr>
        </p:nvSpPr>
        <p:spPr>
          <a:xfrm>
            <a:off x="1978975" y="2186950"/>
            <a:ext cx="1889400" cy="2130000"/>
          </a:xfrm>
          <a:prstGeom prst="rect">
            <a:avLst/>
          </a:prstGeom>
          <a:solidFill>
            <a:schemeClr val="tx2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REMOVING A GAP</a:t>
            </a:r>
            <a:endParaRPr sz="1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ACTIVELY PROCESSING INFORMATION</a:t>
            </a:r>
            <a:endParaRPr sz="1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4 STEPS: CASV</a:t>
            </a:r>
            <a:endParaRPr dirty="0"/>
          </a:p>
        </p:txBody>
      </p:sp>
      <p:sp>
        <p:nvSpPr>
          <p:cNvPr id="368" name="Google Shape;368;p38"/>
          <p:cNvSpPr txBox="1">
            <a:spLocks noGrp="1"/>
          </p:cNvSpPr>
          <p:nvPr>
            <p:ph type="ctrTitle"/>
          </p:nvPr>
        </p:nvSpPr>
        <p:spPr>
          <a:xfrm>
            <a:off x="5458876" y="1682925"/>
            <a:ext cx="18894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/>
                </a:solidFill>
              </a:rPr>
              <a:t>DECISION- MAKING</a:t>
            </a:r>
            <a:endParaRPr sz="1800" dirty="0">
              <a:solidFill>
                <a:schemeClr val="tx1"/>
              </a:solidFill>
            </a:endParaRPr>
          </a:p>
        </p:txBody>
      </p:sp>
      <p:sp>
        <p:nvSpPr>
          <p:cNvPr id="369" name="Google Shape;369;p38"/>
          <p:cNvSpPr txBox="1">
            <a:spLocks noGrp="1"/>
          </p:cNvSpPr>
          <p:nvPr>
            <p:ph type="ctrTitle" idx="4"/>
          </p:nvPr>
        </p:nvSpPr>
        <p:spPr>
          <a:xfrm>
            <a:off x="1978976" y="1682913"/>
            <a:ext cx="18894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/>
                </a:solidFill>
              </a:rPr>
              <a:t>PROBLEM- SOLVING</a:t>
            </a:r>
            <a:endParaRPr sz="1800" dirty="0">
              <a:solidFill>
                <a:schemeClr val="tx1"/>
              </a:solidFill>
            </a:endParaRPr>
          </a:p>
        </p:txBody>
      </p:sp>
      <p:sp>
        <p:nvSpPr>
          <p:cNvPr id="372" name="Google Shape;372;p38"/>
          <p:cNvSpPr/>
          <p:nvPr/>
        </p:nvSpPr>
        <p:spPr>
          <a:xfrm>
            <a:off x="4328957" y="2357159"/>
            <a:ext cx="669341" cy="660798"/>
          </a:xfrm>
          <a:custGeom>
            <a:avLst/>
            <a:gdLst/>
            <a:ahLst/>
            <a:cxnLst/>
            <a:rect l="l" t="t" r="r" b="b"/>
            <a:pathLst>
              <a:path w="27895" h="27539" extrusionOk="0">
                <a:moveTo>
                  <a:pt x="13948" y="5618"/>
                </a:moveTo>
                <a:cubicBezTo>
                  <a:pt x="14712" y="5618"/>
                  <a:pt x="15412" y="5745"/>
                  <a:pt x="16176" y="5936"/>
                </a:cubicBezTo>
                <a:cubicBezTo>
                  <a:pt x="19679" y="6955"/>
                  <a:pt x="22099" y="10139"/>
                  <a:pt x="22099" y="13833"/>
                </a:cubicBezTo>
                <a:cubicBezTo>
                  <a:pt x="22099" y="14533"/>
                  <a:pt x="21972" y="15298"/>
                  <a:pt x="21781" y="16062"/>
                </a:cubicBezTo>
                <a:cubicBezTo>
                  <a:pt x="20802" y="19631"/>
                  <a:pt x="17534" y="22003"/>
                  <a:pt x="13953" y="22003"/>
                </a:cubicBezTo>
                <a:cubicBezTo>
                  <a:pt x="13572" y="22003"/>
                  <a:pt x="13187" y="21976"/>
                  <a:pt x="12801" y="21921"/>
                </a:cubicBezTo>
                <a:cubicBezTo>
                  <a:pt x="8725" y="21411"/>
                  <a:pt x="5732" y="17909"/>
                  <a:pt x="5732" y="13833"/>
                </a:cubicBezTo>
                <a:cubicBezTo>
                  <a:pt x="5732" y="13069"/>
                  <a:pt x="5860" y="12304"/>
                  <a:pt x="6051" y="11604"/>
                </a:cubicBezTo>
                <a:cubicBezTo>
                  <a:pt x="7070" y="8038"/>
                  <a:pt x="10254" y="5618"/>
                  <a:pt x="13948" y="5618"/>
                </a:cubicBezTo>
                <a:close/>
                <a:moveTo>
                  <a:pt x="13928" y="0"/>
                </a:moveTo>
                <a:cubicBezTo>
                  <a:pt x="13059" y="0"/>
                  <a:pt x="12192" y="87"/>
                  <a:pt x="11336" y="268"/>
                </a:cubicBezTo>
                <a:lnTo>
                  <a:pt x="11655" y="1860"/>
                </a:lnTo>
                <a:cubicBezTo>
                  <a:pt x="10381" y="2115"/>
                  <a:pt x="9171" y="2497"/>
                  <a:pt x="8089" y="3134"/>
                </a:cubicBezTo>
                <a:lnTo>
                  <a:pt x="7261" y="1733"/>
                </a:lnTo>
                <a:cubicBezTo>
                  <a:pt x="5350" y="2752"/>
                  <a:pt x="3758" y="4217"/>
                  <a:pt x="2484" y="6000"/>
                </a:cubicBezTo>
                <a:lnTo>
                  <a:pt x="3885" y="6955"/>
                </a:lnTo>
                <a:cubicBezTo>
                  <a:pt x="3121" y="7974"/>
                  <a:pt x="2612" y="9120"/>
                  <a:pt x="2293" y="10394"/>
                </a:cubicBezTo>
                <a:lnTo>
                  <a:pt x="701" y="9948"/>
                </a:lnTo>
                <a:lnTo>
                  <a:pt x="701" y="10012"/>
                </a:lnTo>
                <a:cubicBezTo>
                  <a:pt x="64" y="12050"/>
                  <a:pt x="1" y="14215"/>
                  <a:pt x="383" y="16317"/>
                </a:cubicBezTo>
                <a:lnTo>
                  <a:pt x="1975" y="15998"/>
                </a:lnTo>
                <a:cubicBezTo>
                  <a:pt x="2230" y="17272"/>
                  <a:pt x="2612" y="18482"/>
                  <a:pt x="3249" y="19564"/>
                </a:cubicBezTo>
                <a:lnTo>
                  <a:pt x="1848" y="20392"/>
                </a:lnTo>
                <a:cubicBezTo>
                  <a:pt x="2866" y="22303"/>
                  <a:pt x="4331" y="23959"/>
                  <a:pt x="6114" y="25169"/>
                </a:cubicBezTo>
                <a:lnTo>
                  <a:pt x="7070" y="23831"/>
                </a:lnTo>
                <a:cubicBezTo>
                  <a:pt x="8089" y="24532"/>
                  <a:pt x="9235" y="25041"/>
                  <a:pt x="10445" y="25423"/>
                </a:cubicBezTo>
                <a:lnTo>
                  <a:pt x="10063" y="27015"/>
                </a:lnTo>
                <a:lnTo>
                  <a:pt x="10190" y="27015"/>
                </a:lnTo>
                <a:cubicBezTo>
                  <a:pt x="11436" y="27355"/>
                  <a:pt x="12704" y="27538"/>
                  <a:pt x="13981" y="27538"/>
                </a:cubicBezTo>
                <a:cubicBezTo>
                  <a:pt x="14858" y="27538"/>
                  <a:pt x="15740" y="27452"/>
                  <a:pt x="16622" y="27270"/>
                </a:cubicBezTo>
                <a:lnTo>
                  <a:pt x="16304" y="25678"/>
                </a:lnTo>
                <a:cubicBezTo>
                  <a:pt x="17514" y="25423"/>
                  <a:pt x="18724" y="24978"/>
                  <a:pt x="19870" y="24404"/>
                </a:cubicBezTo>
                <a:lnTo>
                  <a:pt x="20634" y="25805"/>
                </a:lnTo>
                <a:cubicBezTo>
                  <a:pt x="22545" y="24723"/>
                  <a:pt x="24137" y="23258"/>
                  <a:pt x="25347" y="21475"/>
                </a:cubicBezTo>
                <a:lnTo>
                  <a:pt x="24010" y="20583"/>
                </a:lnTo>
                <a:cubicBezTo>
                  <a:pt x="24710" y="19501"/>
                  <a:pt x="25283" y="18354"/>
                  <a:pt x="25602" y="17144"/>
                </a:cubicBezTo>
                <a:lnTo>
                  <a:pt x="27194" y="17590"/>
                </a:lnTo>
                <a:cubicBezTo>
                  <a:pt x="27767" y="15489"/>
                  <a:pt x="27894" y="13323"/>
                  <a:pt x="27449" y="11222"/>
                </a:cubicBezTo>
                <a:lnTo>
                  <a:pt x="27449" y="11222"/>
                </a:lnTo>
                <a:lnTo>
                  <a:pt x="25856" y="11477"/>
                </a:lnTo>
                <a:cubicBezTo>
                  <a:pt x="25602" y="10267"/>
                  <a:pt x="25220" y="9057"/>
                  <a:pt x="24583" y="7910"/>
                </a:cubicBezTo>
                <a:lnTo>
                  <a:pt x="25984" y="7146"/>
                </a:lnTo>
                <a:cubicBezTo>
                  <a:pt x="24965" y="5236"/>
                  <a:pt x="23500" y="3580"/>
                  <a:pt x="21653" y="2370"/>
                </a:cubicBezTo>
                <a:lnTo>
                  <a:pt x="20762" y="3707"/>
                </a:lnTo>
                <a:cubicBezTo>
                  <a:pt x="19743" y="3007"/>
                  <a:pt x="18533" y="2497"/>
                  <a:pt x="17323" y="2115"/>
                </a:cubicBezTo>
                <a:lnTo>
                  <a:pt x="17769" y="523"/>
                </a:lnTo>
                <a:lnTo>
                  <a:pt x="17705" y="523"/>
                </a:lnTo>
                <a:cubicBezTo>
                  <a:pt x="16459" y="183"/>
                  <a:pt x="15191" y="0"/>
                  <a:pt x="1392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73" name="Google Shape;373;p38"/>
          <p:cNvCxnSpPr/>
          <p:nvPr/>
        </p:nvCxnSpPr>
        <p:spPr>
          <a:xfrm>
            <a:off x="311700" y="647250"/>
            <a:ext cx="85206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4" name="Google Shape;374;p38"/>
          <p:cNvSpPr txBox="1"/>
          <p:nvPr/>
        </p:nvSpPr>
        <p:spPr>
          <a:xfrm>
            <a:off x="4411475" y="1336000"/>
            <a:ext cx="5043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VS</a:t>
            </a:r>
            <a:endParaRPr sz="1800"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0"/>
          <p:cNvSpPr txBox="1">
            <a:spLocks noGrp="1"/>
          </p:cNvSpPr>
          <p:nvPr>
            <p:ph type="ctrTitle"/>
          </p:nvPr>
        </p:nvSpPr>
        <p:spPr>
          <a:xfrm>
            <a:off x="311700" y="0"/>
            <a:ext cx="8520600" cy="94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DECISION-MAKING CYCLE</a:t>
            </a:r>
            <a:endParaRPr dirty="0">
              <a:solidFill>
                <a:schemeClr val="tx1"/>
              </a:solidFill>
            </a:endParaRPr>
          </a:p>
        </p:txBody>
      </p:sp>
      <p:cxnSp>
        <p:nvCxnSpPr>
          <p:cNvPr id="410" name="Google Shape;410;p40"/>
          <p:cNvCxnSpPr/>
          <p:nvPr/>
        </p:nvCxnSpPr>
        <p:spPr>
          <a:xfrm>
            <a:off x="311700" y="647250"/>
            <a:ext cx="85206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1" name="Google Shape;411;p40"/>
          <p:cNvSpPr/>
          <p:nvPr/>
        </p:nvSpPr>
        <p:spPr>
          <a:xfrm>
            <a:off x="3066000" y="949800"/>
            <a:ext cx="3012000" cy="949800"/>
          </a:xfrm>
          <a:prstGeom prst="rect">
            <a:avLst/>
          </a:prstGeom>
          <a:solidFill>
            <a:schemeClr val="tx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40"/>
          <p:cNvSpPr/>
          <p:nvPr/>
        </p:nvSpPr>
        <p:spPr>
          <a:xfrm>
            <a:off x="5820300" y="2359950"/>
            <a:ext cx="3012000" cy="949800"/>
          </a:xfrm>
          <a:prstGeom prst="rect">
            <a:avLst/>
          </a:prstGeom>
          <a:solidFill>
            <a:schemeClr val="tx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40"/>
          <p:cNvSpPr/>
          <p:nvPr/>
        </p:nvSpPr>
        <p:spPr>
          <a:xfrm>
            <a:off x="4776375" y="3879350"/>
            <a:ext cx="3012000" cy="949800"/>
          </a:xfrm>
          <a:prstGeom prst="rect">
            <a:avLst/>
          </a:prstGeom>
          <a:solidFill>
            <a:schemeClr val="tx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40"/>
          <p:cNvSpPr/>
          <p:nvPr/>
        </p:nvSpPr>
        <p:spPr>
          <a:xfrm>
            <a:off x="1210175" y="3879350"/>
            <a:ext cx="3012000" cy="949800"/>
          </a:xfrm>
          <a:prstGeom prst="rect">
            <a:avLst/>
          </a:prstGeom>
          <a:solidFill>
            <a:schemeClr val="tx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40"/>
          <p:cNvSpPr/>
          <p:nvPr/>
        </p:nvSpPr>
        <p:spPr>
          <a:xfrm>
            <a:off x="311700" y="2359950"/>
            <a:ext cx="3012000" cy="949800"/>
          </a:xfrm>
          <a:prstGeom prst="rect">
            <a:avLst/>
          </a:prstGeom>
          <a:solidFill>
            <a:schemeClr val="tx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40"/>
          <p:cNvSpPr txBox="1"/>
          <p:nvPr/>
        </p:nvSpPr>
        <p:spPr>
          <a:xfrm>
            <a:off x="3073675" y="967200"/>
            <a:ext cx="3012000" cy="949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17" name="Google Shape;417;p40"/>
          <p:cNvSpPr txBox="1"/>
          <p:nvPr/>
        </p:nvSpPr>
        <p:spPr>
          <a:xfrm>
            <a:off x="3066000" y="1366975"/>
            <a:ext cx="3012000" cy="4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lt1"/>
                </a:solidFill>
                <a:latin typeface="+mn-lt"/>
                <a:ea typeface="Proxima Nova"/>
                <a:cs typeface="Proxima Nova"/>
                <a:sym typeface="Proxima Nova"/>
              </a:rPr>
              <a:t>KNOWING YOU NEED TO MAKE A CHOICE</a:t>
            </a:r>
            <a:endParaRPr sz="1500" dirty="0">
              <a:solidFill>
                <a:schemeClr val="lt1"/>
              </a:solidFill>
              <a:latin typeface="+mn-lt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418" name="Google Shape;418;p40"/>
          <p:cNvCxnSpPr/>
          <p:nvPr/>
        </p:nvCxnSpPr>
        <p:spPr>
          <a:xfrm rot="10800000">
            <a:off x="4264525" y="4269600"/>
            <a:ext cx="469500" cy="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19" name="Google Shape;419;p40"/>
          <p:cNvCxnSpPr/>
          <p:nvPr/>
        </p:nvCxnSpPr>
        <p:spPr>
          <a:xfrm flipH="1">
            <a:off x="7939075" y="3505025"/>
            <a:ext cx="645000" cy="10560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20" name="Google Shape;420;p40"/>
          <p:cNvCxnSpPr/>
          <p:nvPr/>
        </p:nvCxnSpPr>
        <p:spPr>
          <a:xfrm>
            <a:off x="6375050" y="1214625"/>
            <a:ext cx="1042500" cy="8805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21" name="Google Shape;421;p40"/>
          <p:cNvCxnSpPr/>
          <p:nvPr/>
        </p:nvCxnSpPr>
        <p:spPr>
          <a:xfrm rot="10800000">
            <a:off x="447775" y="3472025"/>
            <a:ext cx="611700" cy="11220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22" name="Google Shape;422;p40"/>
          <p:cNvCxnSpPr/>
          <p:nvPr/>
        </p:nvCxnSpPr>
        <p:spPr>
          <a:xfrm rot="10800000" flipH="1">
            <a:off x="1210175" y="1214625"/>
            <a:ext cx="1042500" cy="8805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23" name="Google Shape;423;p40"/>
          <p:cNvCxnSpPr/>
          <p:nvPr/>
        </p:nvCxnSpPr>
        <p:spPr>
          <a:xfrm>
            <a:off x="3058325" y="1442100"/>
            <a:ext cx="3035100" cy="9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" grpId="0"/>
    </p:bldLst>
  </p:timing>
</p:sld>
</file>

<file path=ppt/theme/theme1.xml><?xml version="1.0" encoding="utf-8"?>
<a:theme xmlns:a="http://schemas.openxmlformats.org/drawingml/2006/main" name="Emotional Intelligence">
  <a:themeElements>
    <a:clrScheme name="AU Brand">
      <a:dk1>
        <a:srgbClr val="FF671F"/>
      </a:dk1>
      <a:lt1>
        <a:sysClr val="window" lastClr="FFFFFF"/>
      </a:lt1>
      <a:dk2>
        <a:srgbClr val="1B365D"/>
      </a:dk2>
      <a:lt2>
        <a:srgbClr val="E7E6E6"/>
      </a:lt2>
      <a:accent1>
        <a:srgbClr val="FFC72C"/>
      </a:accent1>
      <a:accent2>
        <a:srgbClr val="75787B"/>
      </a:accent2>
      <a:accent3>
        <a:srgbClr val="A8AD00"/>
      </a:accent3>
      <a:accent4>
        <a:srgbClr val="AF272F"/>
      </a:accent4>
      <a:accent5>
        <a:srgbClr val="981D97"/>
      </a:accent5>
      <a:accent6>
        <a:srgbClr val="006BA6"/>
      </a:accent6>
      <a:hlink>
        <a:srgbClr val="17457A"/>
      </a:hlink>
      <a:folHlink>
        <a:srgbClr val="ABB5D1"/>
      </a:folHlink>
    </a:clrScheme>
    <a:fontScheme name="AU Brand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868D70145F544687EA3D9CD0B415F7" ma:contentTypeVersion="10" ma:contentTypeDescription="Create a new document." ma:contentTypeScope="" ma:versionID="18f135d5f13bf0a94674dde7e41758a9">
  <xsd:schema xmlns:xsd="http://www.w3.org/2001/XMLSchema" xmlns:xs="http://www.w3.org/2001/XMLSchema" xmlns:p="http://schemas.microsoft.com/office/2006/metadata/properties" xmlns:ns2="4a534700-9dcf-4b96-ae9d-c6dbef9a34a7" targetNamespace="http://schemas.microsoft.com/office/2006/metadata/properties" ma:root="true" ma:fieldsID="84e64c347c0f6af0d7b53a564944544b" ns2:_="">
    <xsd:import namespace="4a534700-9dcf-4b96-ae9d-c6dbef9a34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534700-9dcf-4b96-ae9d-c6dbef9a34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5730A0-CE9B-4ACC-9E77-8EA8AD28746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E66F5CB-B9C3-4B08-942A-7DE43C7BDE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534700-9dcf-4b96-ae9d-c6dbef9a34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80ADBE-FF01-4B34-9EE7-754D7B55D6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63511</TotalTime>
  <Words>693</Words>
  <Application>Microsoft Office PowerPoint</Application>
  <PresentationFormat>On-screen Show (16:9)</PresentationFormat>
  <Paragraphs>245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Proxima Nova</vt:lpstr>
      <vt:lpstr>Roboto Black</vt:lpstr>
      <vt:lpstr>Open Sans</vt:lpstr>
      <vt:lpstr>Open Sans SemiBold</vt:lpstr>
      <vt:lpstr>Roboto Mono Regular</vt:lpstr>
      <vt:lpstr>Emotional Intelligence</vt:lpstr>
      <vt:lpstr>CAREER &amp; EDUCATION PLANNING</vt:lpstr>
      <vt:lpstr>PowerPoint Presentation</vt:lpstr>
      <vt:lpstr>VALUES</vt:lpstr>
      <vt:lpstr>PowerPoint Presentation</vt:lpstr>
      <vt:lpstr>KNOWING ABOUT YOUR OPTIONS</vt:lpstr>
      <vt:lpstr>PowerPoint Presentation</vt:lpstr>
      <vt:lpstr>DECIDED</vt:lpstr>
      <vt:lpstr>DECISION- MAKING</vt:lpstr>
      <vt:lpstr>DECISION-MAKING CYCLE</vt:lpstr>
      <vt:lpstr>EXTERNAL</vt:lpstr>
      <vt:lpstr>DECISION-MAKING CYCLE</vt:lpstr>
      <vt:lpstr>ANALYSIS</vt:lpstr>
      <vt:lpstr>DECISION-MAKING CYCLE</vt:lpstr>
      <vt:lpstr>NARROWING</vt:lpstr>
      <vt:lpstr>DECISION-MAKING CYCLE</vt:lpstr>
      <vt:lpstr>PRIORITIZING</vt:lpstr>
      <vt:lpstr>DECISION-MAKING</vt:lpstr>
      <vt:lpstr>PowerPoint Presentation</vt:lpstr>
      <vt:lpstr>LET’S GET META</vt:lpstr>
      <vt:lpstr>NEGATIVE THOUGHT</vt:lpstr>
      <vt:lpstr>PowerPoint Presentation</vt:lpstr>
      <vt:lpstr>DECISION-MAKING</vt:lpstr>
      <vt:lpstr>SEE YOU NEXT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 DECISION-MAKING AND RESUMES</dc:title>
  <cp:lastModifiedBy>Kelly Gordon</cp:lastModifiedBy>
  <cp:revision>26</cp:revision>
  <dcterms:modified xsi:type="dcterms:W3CDTF">2021-09-24T16:58:14Z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0x010100C6868D70145F544687EA3D9CD0B415F7</vt:lpwstr>
  </property>
</Properties>
</file>